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09" r:id="rId2"/>
    <p:sldId id="291" r:id="rId3"/>
    <p:sldId id="292" r:id="rId4"/>
    <p:sldId id="258" r:id="rId5"/>
    <p:sldId id="293" r:id="rId6"/>
    <p:sldId id="274" r:id="rId7"/>
    <p:sldId id="294" r:id="rId8"/>
    <p:sldId id="273" r:id="rId9"/>
    <p:sldId id="277" r:id="rId10"/>
    <p:sldId id="295" r:id="rId11"/>
    <p:sldId id="262" r:id="rId12"/>
    <p:sldId id="296" r:id="rId13"/>
    <p:sldId id="279" r:id="rId14"/>
    <p:sldId id="280" r:id="rId15"/>
    <p:sldId id="297" r:id="rId16"/>
    <p:sldId id="298" r:id="rId17"/>
    <p:sldId id="299" r:id="rId18"/>
    <p:sldId id="300" r:id="rId19"/>
    <p:sldId id="301" r:id="rId20"/>
    <p:sldId id="302" r:id="rId21"/>
    <p:sldId id="303" r:id="rId22"/>
    <p:sldId id="313" r:id="rId23"/>
    <p:sldId id="304" r:id="rId24"/>
    <p:sldId id="305" r:id="rId25"/>
    <p:sldId id="257" r:id="rId26"/>
    <p:sldId id="259" r:id="rId27"/>
    <p:sldId id="275" r:id="rId28"/>
    <p:sldId id="314" r:id="rId29"/>
    <p:sldId id="310" r:id="rId30"/>
    <p:sldId id="278" r:id="rId31"/>
    <p:sldId id="269" r:id="rId32"/>
    <p:sldId id="256" r:id="rId33"/>
    <p:sldId id="281" r:id="rId34"/>
    <p:sldId id="282" r:id="rId35"/>
    <p:sldId id="283" r:id="rId36"/>
    <p:sldId id="315" r:id="rId37"/>
    <p:sldId id="289" r:id="rId38"/>
    <p:sldId id="285" r:id="rId39"/>
    <p:sldId id="311" r:id="rId40"/>
    <p:sldId id="312" r:id="rId41"/>
    <p:sldId id="287" r:id="rId42"/>
    <p:sldId id="288" r:id="rId43"/>
    <p:sldId id="290" r:id="rId44"/>
    <p:sldId id="270" r:id="rId45"/>
  </p:sldIdLst>
  <p:sldSz cx="18288000" cy="10287000"/>
  <p:notesSz cx="6858000" cy="9144000"/>
  <p:embeddedFontLst>
    <p:embeddedFont>
      <p:font typeface="ACADEMY ENGRAVED LET PLAIN:1.0" panose="02000000000000000000" pitchFamily="2" charset="0"/>
      <p:regular r:id="rId46"/>
    </p:embeddedFont>
    <p:embeddedFont>
      <p:font typeface="Arial Black" panose="020B0604020202020204" pitchFamily="34" charset="0"/>
      <p:bold r:id="rId47"/>
    </p:embeddedFont>
    <p:embeddedFont>
      <p:font typeface="Arial Narrow" panose="020B0604020202020204" pitchFamily="34" charset="0"/>
      <p:regular r:id="rId48"/>
      <p:bold r:id="rId49"/>
      <p:italic r:id="rId50"/>
      <p:boldItalic r:id="rId51"/>
    </p:embeddedFont>
    <p:embeddedFont>
      <p:font typeface="Barlow Bold" panose="020F0502020204030204" pitchFamily="34" charset="0"/>
      <p:regular r:id="rId52"/>
      <p:bold r:id="rId53"/>
      <p:italic r:id="rId54"/>
      <p:boldItalic r:id="rId55"/>
    </p:embeddedFont>
    <p:embeddedFont>
      <p:font typeface="Century Schoolbook" panose="02040604050505020304" pitchFamily="18" charset="0"/>
      <p:regular r:id="rId56"/>
      <p:bold r:id="rId57"/>
      <p:italic r:id="rId58"/>
      <p:boldItalic r:id="rId59"/>
    </p:embeddedFont>
    <p:embeddedFont>
      <p:font typeface="Clear Sans" panose="020F0502020204030204" pitchFamily="34" charset="0"/>
      <p:regular r:id="rId60"/>
      <p:bold r:id="rId61"/>
      <p:italic r:id="rId62"/>
      <p:boldItalic r:id="rId63"/>
    </p:embeddedFont>
    <p:embeddedFont>
      <p:font typeface="Impact" panose="020B0806030902050204" pitchFamily="34" charset="0"/>
      <p:regular r:id="rId64"/>
    </p:embeddedFont>
    <p:embeddedFont>
      <p:font typeface="Poppins" pitchFamily="2" charset="77"/>
      <p:regular r:id="rId65"/>
      <p:bold r:id="rId66"/>
      <p:italic r:id="rId67"/>
      <p:boldItalic r:id="rId68"/>
    </p:embeddedFont>
    <p:embeddedFont>
      <p:font typeface="Poppins Bold" panose="020B0A04020102020204" pitchFamily="34" charset="0"/>
      <p:regular r:id="rId69"/>
      <p:bold r:id="rId69"/>
    </p:embeddedFont>
    <p:embeddedFont>
      <p:font typeface="Poppins Semi-Bold" panose="020B0A04020102020204" pitchFamily="34" charset="0"/>
      <p:regular r:id="rId69"/>
      <p:bold r:id="rId69"/>
    </p:embeddedFont>
    <p:embeddedFont>
      <p:font typeface="Work Sans" pitchFamily="2" charset="77"/>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2C8E"/>
    <a:srgbClr val="023C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56" autoAdjust="0"/>
    <p:restoredTop sz="95897" autoAdjust="0"/>
  </p:normalViewPr>
  <p:slideViewPr>
    <p:cSldViewPr>
      <p:cViewPr varScale="1">
        <p:scale>
          <a:sx n="70" d="100"/>
          <a:sy n="70" d="100"/>
        </p:scale>
        <p:origin x="60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font" Target="fonts/font2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font" Target="fonts/font21.fntdata"/><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6.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font" Target="fonts/font24.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6.fntdata"/><Relationship Id="rId72"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font" Target="fonts/font2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openxmlformats.org/officeDocument/2006/relationships/font" Target="fonts/font28.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5.fntdata"/><Relationship Id="rId55" Type="http://schemas.openxmlformats.org/officeDocument/2006/relationships/font" Target="fonts/font10.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26.fntdata"/><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hyperlink" Target="https://www.sciencedirect.com/topics/pharmacology-toxicology-and-pharmaceutical-science/antidiabetic-agent" TargetMode="External"/><Relationship Id="rId4" Type="http://schemas.openxmlformats.org/officeDocument/2006/relationships/image" Target="../media/image58.jpeg"/></Relationships>
</file>

<file path=ppt/slides/_rels/slide13.xml.rels><?xml version="1.0" encoding="UTF-8" standalone="yes"?>
<Relationships xmlns="http://schemas.openxmlformats.org/package/2006/relationships"><Relationship Id="rId8" Type="http://schemas.openxmlformats.org/officeDocument/2006/relationships/hyperlink" Target="https://www.sciencedirect.com/book/9780128202845/preparation-of-phytopharmaceuticals-for-the-management-of-disorders" TargetMode="External"/><Relationship Id="rId3" Type="http://schemas.openxmlformats.org/officeDocument/2006/relationships/image" Target="../media/image1.png"/><Relationship Id="rId7" Type="http://schemas.openxmlformats.org/officeDocument/2006/relationships/hyperlink" Target="https://www.sciencedirect.com/topics/medicine-and-dentistry/gymnemic-acid" TargetMode="External"/><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hyperlink" Target="https://www.sciencedirect.com/topics/medicine-and-dentistry/tongue" TargetMode="External"/><Relationship Id="rId11" Type="http://schemas.openxmlformats.org/officeDocument/2006/relationships/image" Target="../media/image59.jpeg"/><Relationship Id="rId5" Type="http://schemas.openxmlformats.org/officeDocument/2006/relationships/hyperlink" Target="https://www.sciencedirect.com/topics/medicine-and-dentistry/antidiabetic-agent" TargetMode="External"/><Relationship Id="rId10" Type="http://schemas.openxmlformats.org/officeDocument/2006/relationships/hyperlink" Target="https://www.sciencedirect.com/book/9780702055140/the-clinicians-handbook-of-natural-medicine" TargetMode="External"/><Relationship Id="rId4" Type="http://schemas.openxmlformats.org/officeDocument/2006/relationships/image" Target="../media/image58.jpeg"/><Relationship Id="rId9" Type="http://schemas.openxmlformats.org/officeDocument/2006/relationships/hyperlink" Target="https://www.sciencedirect.com/referencework/9780080450445/comprehensive-medicinal-chemistry-i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60.png"/><Relationship Id="rId4" Type="http://schemas.openxmlformats.org/officeDocument/2006/relationships/image" Target="../media/image58.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61.jpeg"/><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1.png"/><Relationship Id="rId7" Type="http://schemas.openxmlformats.org/officeDocument/2006/relationships/image" Target="../media/image64.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62.png"/><Relationship Id="rId10"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6.jpeg"/></Relationships>
</file>

<file path=ppt/slides/_rels/slide1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59.jpeg"/><Relationship Id="rId4" Type="http://schemas.openxmlformats.org/officeDocument/2006/relationships/image" Target="../media/image68.svg"/><Relationship Id="rId9"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8.svg"/><Relationship Id="rId7" Type="http://schemas.openxmlformats.org/officeDocument/2006/relationships/image" Target="../media/image36.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38.svg"/><Relationship Id="rId10" Type="http://schemas.openxmlformats.org/officeDocument/2006/relationships/image" Target="../media/image59.jpeg"/><Relationship Id="rId4" Type="http://schemas.openxmlformats.org/officeDocument/2006/relationships/image" Target="../media/image37.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68.svg"/><Relationship Id="rId9"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67.png"/><Relationship Id="rId7" Type="http://schemas.openxmlformats.org/officeDocument/2006/relationships/image" Target="../media/image73.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68.sv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image" Target="../media/image78.jpg"/><Relationship Id="rId1" Type="http://schemas.openxmlformats.org/officeDocument/2006/relationships/slideLayout" Target="../slideLayouts/slideLayout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2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47.svg"/><Relationship Id="rId3" Type="http://schemas.openxmlformats.org/officeDocument/2006/relationships/image" Target="../media/image45.svg"/><Relationship Id="rId7" Type="http://schemas.openxmlformats.org/officeDocument/2006/relationships/image" Target="../media/image90.svg"/><Relationship Id="rId12" Type="http://schemas.openxmlformats.org/officeDocument/2006/relationships/image" Target="../media/image46.png"/><Relationship Id="rId17" Type="http://schemas.openxmlformats.org/officeDocument/2006/relationships/image" Target="../media/image93.png"/><Relationship Id="rId2" Type="http://schemas.openxmlformats.org/officeDocument/2006/relationships/image" Target="../media/image44.pn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41.svg"/><Relationship Id="rId5" Type="http://schemas.openxmlformats.org/officeDocument/2006/relationships/image" Target="../media/image43.svg"/><Relationship Id="rId15" Type="http://schemas.openxmlformats.org/officeDocument/2006/relationships/image" Target="../media/image49.svg"/><Relationship Id="rId10"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92.svg"/><Relationship Id="rId14"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9.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46.png"/><Relationship Id="rId17" Type="http://schemas.openxmlformats.org/officeDocument/2006/relationships/image" Target="../media/image101.png"/><Relationship Id="rId2" Type="http://schemas.openxmlformats.org/officeDocument/2006/relationships/image" Target="../media/image44.png"/><Relationship Id="rId16"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image" Target="../media/image98.svg"/><Relationship Id="rId5" Type="http://schemas.openxmlformats.org/officeDocument/2006/relationships/image" Target="../media/image95.svg"/><Relationship Id="rId15" Type="http://schemas.openxmlformats.org/officeDocument/2006/relationships/image" Target="../media/image100.svg"/><Relationship Id="rId10" Type="http://schemas.openxmlformats.org/officeDocument/2006/relationships/image" Target="../media/image40.png"/><Relationship Id="rId4" Type="http://schemas.openxmlformats.org/officeDocument/2006/relationships/image" Target="../media/image42.png"/><Relationship Id="rId9" Type="http://schemas.openxmlformats.org/officeDocument/2006/relationships/image" Target="../media/image97.svg"/><Relationship Id="rId14"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03.sv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2.png"/><Relationship Id="rId2" Type="http://schemas.openxmlformats.org/officeDocument/2006/relationships/image" Target="../media/image44.png"/><Relationship Id="rId16"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100.svg"/><Relationship Id="rId5" Type="http://schemas.openxmlformats.org/officeDocument/2006/relationships/image" Target="../media/image95.svg"/><Relationship Id="rId15" Type="http://schemas.openxmlformats.org/officeDocument/2006/relationships/image" Target="../media/image50.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99.svg"/><Relationship Id="rId1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107.png"/><Relationship Id="rId18" Type="http://schemas.openxmlformats.org/officeDocument/2006/relationships/hyperlink" Target="https://pixabay.com/pt/diamante-caro-gem-j%C3%B3ia-preciosa-158431/" TargetMode="External"/><Relationship Id="rId3" Type="http://schemas.openxmlformats.org/officeDocument/2006/relationships/image" Target="../media/image98.svg"/><Relationship Id="rId21" Type="http://schemas.openxmlformats.org/officeDocument/2006/relationships/image" Target="../media/image1.png"/><Relationship Id="rId7" Type="http://schemas.openxmlformats.org/officeDocument/2006/relationships/image" Target="../media/image94.sv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40.png"/><Relationship Id="rId16" Type="http://schemas.openxmlformats.org/officeDocument/2006/relationships/image" Target="../media/image110.png"/><Relationship Id="rId20" Type="http://schemas.openxmlformats.org/officeDocument/2006/relationships/hyperlink" Target="https://freepngimg.com/png/66672-coin-transparent-gold-icon-free-photo-png" TargetMode="Externa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05.png"/><Relationship Id="rId5" Type="http://schemas.openxmlformats.org/officeDocument/2006/relationships/image" Target="../media/image95.svg"/><Relationship Id="rId15" Type="http://schemas.openxmlformats.org/officeDocument/2006/relationships/image" Target="../media/image109.png"/><Relationship Id="rId10" Type="http://schemas.openxmlformats.org/officeDocument/2006/relationships/image" Target="../media/image50.png"/><Relationship Id="rId19" Type="http://schemas.openxmlformats.org/officeDocument/2006/relationships/image" Target="../media/image112.png"/><Relationship Id="rId4" Type="http://schemas.openxmlformats.org/officeDocument/2006/relationships/image" Target="../media/image42.png"/><Relationship Id="rId9" Type="http://schemas.openxmlformats.org/officeDocument/2006/relationships/image" Target="../media/image100.svg"/><Relationship Id="rId14" Type="http://schemas.openxmlformats.org/officeDocument/2006/relationships/image" Target="../media/image108.png"/></Relationships>
</file>

<file path=ppt/slides/_rels/slide28.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44.png"/><Relationship Id="rId3" Type="http://schemas.openxmlformats.org/officeDocument/2006/relationships/image" Target="../media/image105.png"/><Relationship Id="rId7" Type="http://schemas.openxmlformats.org/officeDocument/2006/relationships/image" Target="../media/image109.png"/><Relationship Id="rId12" Type="http://schemas.openxmlformats.org/officeDocument/2006/relationships/image" Target="../media/image95.svg"/><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42.png"/><Relationship Id="rId5" Type="http://schemas.openxmlformats.org/officeDocument/2006/relationships/image" Target="../media/image107.png"/><Relationship Id="rId10" Type="http://schemas.openxmlformats.org/officeDocument/2006/relationships/image" Target="../media/image98.svg"/><Relationship Id="rId4" Type="http://schemas.openxmlformats.org/officeDocument/2006/relationships/image" Target="../media/image106.png"/><Relationship Id="rId9" Type="http://schemas.openxmlformats.org/officeDocument/2006/relationships/image" Target="../media/image40.png"/><Relationship Id="rId14" Type="http://schemas.openxmlformats.org/officeDocument/2006/relationships/image" Target="../media/image94.svg"/></Relationships>
</file>

<file path=ppt/slides/_rels/slide2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98.svg"/><Relationship Id="rId7" Type="http://schemas.openxmlformats.org/officeDocument/2006/relationships/image" Target="../media/image94.svg"/><Relationship Id="rId12" Type="http://schemas.openxmlformats.org/officeDocument/2006/relationships/image" Target="../media/image118.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17.png"/><Relationship Id="rId5" Type="http://schemas.openxmlformats.org/officeDocument/2006/relationships/image" Target="../media/image95.svg"/><Relationship Id="rId15" Type="http://schemas.openxmlformats.org/officeDocument/2006/relationships/image" Target="../media/image121.png"/><Relationship Id="rId10" Type="http://schemas.openxmlformats.org/officeDocument/2006/relationships/image" Target="../media/image116.png"/><Relationship Id="rId4" Type="http://schemas.openxmlformats.org/officeDocument/2006/relationships/image" Target="../media/image42.png"/><Relationship Id="rId9" Type="http://schemas.openxmlformats.org/officeDocument/2006/relationships/image" Target="../media/image115.png"/><Relationship Id="rId14" Type="http://schemas.openxmlformats.org/officeDocument/2006/relationships/image" Target="../media/image1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03.svg"/><Relationship Id="rId3" Type="http://schemas.openxmlformats.org/officeDocument/2006/relationships/image" Target="../media/image95.svg"/><Relationship Id="rId7" Type="http://schemas.openxmlformats.org/officeDocument/2006/relationships/image" Target="../media/image94.svg"/><Relationship Id="rId12" Type="http://schemas.openxmlformats.org/officeDocument/2006/relationships/image" Target="../media/image102.png"/><Relationship Id="rId2" Type="http://schemas.openxmlformats.org/officeDocument/2006/relationships/image" Target="../media/image42.png"/><Relationship Id="rId16"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00.svg"/><Relationship Id="rId5" Type="http://schemas.openxmlformats.org/officeDocument/2006/relationships/image" Target="../media/image98.svg"/><Relationship Id="rId15" Type="http://schemas.openxmlformats.org/officeDocument/2006/relationships/image" Target="../media/image106.png"/><Relationship Id="rId10" Type="http://schemas.openxmlformats.org/officeDocument/2006/relationships/image" Target="../media/image48.png"/><Relationship Id="rId4" Type="http://schemas.openxmlformats.org/officeDocument/2006/relationships/image" Target="../media/image40.png"/><Relationship Id="rId9" Type="http://schemas.openxmlformats.org/officeDocument/2006/relationships/image" Target="../media/image99.svg"/><Relationship Id="rId14" Type="http://schemas.openxmlformats.org/officeDocument/2006/relationships/image" Target="../media/image122.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24.svg"/><Relationship Id="rId3" Type="http://schemas.openxmlformats.org/officeDocument/2006/relationships/image" Target="../media/image98.svg"/><Relationship Id="rId7" Type="http://schemas.openxmlformats.org/officeDocument/2006/relationships/image" Target="../media/image94.svg"/><Relationship Id="rId12" Type="http://schemas.openxmlformats.org/officeDocument/2006/relationships/image" Target="../media/image123.png"/><Relationship Id="rId2" Type="http://schemas.openxmlformats.org/officeDocument/2006/relationships/image" Target="../media/image40.png"/><Relationship Id="rId16"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00.svg"/><Relationship Id="rId5" Type="http://schemas.openxmlformats.org/officeDocument/2006/relationships/image" Target="../media/image95.svg"/><Relationship Id="rId15" Type="http://schemas.openxmlformats.org/officeDocument/2006/relationships/image" Target="../media/image126.sv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99.svg"/><Relationship Id="rId14" Type="http://schemas.openxmlformats.org/officeDocument/2006/relationships/image" Target="../media/image125.png"/></Relationships>
</file>

<file path=ppt/slides/_rels/slide3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98.svg"/><Relationship Id="rId7" Type="http://schemas.openxmlformats.org/officeDocument/2006/relationships/image" Target="../media/image94.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1.png"/><Relationship Id="rId5" Type="http://schemas.openxmlformats.org/officeDocument/2006/relationships/image" Target="../media/image95.svg"/><Relationship Id="rId10" Type="http://schemas.openxmlformats.org/officeDocument/2006/relationships/image" Target="../media/image106.png"/><Relationship Id="rId4" Type="http://schemas.openxmlformats.org/officeDocument/2006/relationships/image" Target="../media/image42.png"/><Relationship Id="rId9" Type="http://schemas.openxmlformats.org/officeDocument/2006/relationships/image" Target="../media/image124.svg"/></Relationships>
</file>

<file path=ppt/slides/_rels/slide33.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07.png"/><Relationship Id="rId18" Type="http://schemas.openxmlformats.org/officeDocument/2006/relationships/image" Target="../media/image111.png"/><Relationship Id="rId3" Type="http://schemas.openxmlformats.org/officeDocument/2006/relationships/image" Target="../media/image98.svg"/><Relationship Id="rId21" Type="http://schemas.openxmlformats.org/officeDocument/2006/relationships/hyperlink" Target="https://freepngimg.com/png/66672-coin-transparent-gold-icon-free-photo-png" TargetMode="External"/><Relationship Id="rId7" Type="http://schemas.openxmlformats.org/officeDocument/2006/relationships/image" Target="../media/image94.svg"/><Relationship Id="rId12" Type="http://schemas.openxmlformats.org/officeDocument/2006/relationships/image" Target="../media/image108.png"/><Relationship Id="rId17" Type="http://schemas.openxmlformats.org/officeDocument/2006/relationships/image" Target="../media/image124.svg"/><Relationship Id="rId2" Type="http://schemas.openxmlformats.org/officeDocument/2006/relationships/image" Target="../media/image40.png"/><Relationship Id="rId16" Type="http://schemas.openxmlformats.org/officeDocument/2006/relationships/image" Target="../media/image123.png"/><Relationship Id="rId20"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06.png"/><Relationship Id="rId5" Type="http://schemas.openxmlformats.org/officeDocument/2006/relationships/image" Target="../media/image95.svg"/><Relationship Id="rId15" Type="http://schemas.openxmlformats.org/officeDocument/2006/relationships/image" Target="../media/image110.png"/><Relationship Id="rId23" Type="http://schemas.openxmlformats.org/officeDocument/2006/relationships/image" Target="../media/image113.jpeg"/><Relationship Id="rId10" Type="http://schemas.openxmlformats.org/officeDocument/2006/relationships/image" Target="../media/image105.png"/><Relationship Id="rId19" Type="http://schemas.openxmlformats.org/officeDocument/2006/relationships/hyperlink" Target="https://pixabay.com/pt/diamante-caro-gem-j%C3%B3ia-preciosa-158431/" TargetMode="External"/><Relationship Id="rId4" Type="http://schemas.openxmlformats.org/officeDocument/2006/relationships/image" Target="../media/image42.png"/><Relationship Id="rId9" Type="http://schemas.openxmlformats.org/officeDocument/2006/relationships/image" Target="../media/image128.svg"/><Relationship Id="rId14" Type="http://schemas.openxmlformats.org/officeDocument/2006/relationships/image" Target="../media/image109.png"/><Relationship Id="rId22"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07.png"/><Relationship Id="rId18" Type="http://schemas.openxmlformats.org/officeDocument/2006/relationships/image" Target="../media/image113.jpeg"/><Relationship Id="rId3" Type="http://schemas.openxmlformats.org/officeDocument/2006/relationships/image" Target="../media/image98.svg"/><Relationship Id="rId7" Type="http://schemas.openxmlformats.org/officeDocument/2006/relationships/image" Target="../media/image94.svg"/><Relationship Id="rId12" Type="http://schemas.openxmlformats.org/officeDocument/2006/relationships/image" Target="../media/image108.png"/><Relationship Id="rId17" Type="http://schemas.openxmlformats.org/officeDocument/2006/relationships/hyperlink" Target="https://pixabay.com/pt/diamante-caro-gem-j%C3%B3ia-preciosa-158431/" TargetMode="External"/><Relationship Id="rId2" Type="http://schemas.openxmlformats.org/officeDocument/2006/relationships/image" Target="../media/image40.png"/><Relationship Id="rId16"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06.png"/><Relationship Id="rId5" Type="http://schemas.openxmlformats.org/officeDocument/2006/relationships/image" Target="../media/image95.sv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42.png"/><Relationship Id="rId9" Type="http://schemas.openxmlformats.org/officeDocument/2006/relationships/image" Target="../media/image124.svg"/><Relationship Id="rId14" Type="http://schemas.openxmlformats.org/officeDocument/2006/relationships/image" Target="../media/image109.png"/></Relationships>
</file>

<file path=ppt/slides/_rels/slide35.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124.svg"/><Relationship Id="rId26" Type="http://schemas.openxmlformats.org/officeDocument/2006/relationships/image" Target="../media/image137.svg"/><Relationship Id="rId3" Type="http://schemas.openxmlformats.org/officeDocument/2006/relationships/image" Target="../media/image106.png"/><Relationship Id="rId21" Type="http://schemas.openxmlformats.org/officeDocument/2006/relationships/image" Target="../media/image132.png"/><Relationship Id="rId7" Type="http://schemas.openxmlformats.org/officeDocument/2006/relationships/image" Target="../media/image110.png"/><Relationship Id="rId12" Type="http://schemas.openxmlformats.org/officeDocument/2006/relationships/image" Target="../media/image95.svg"/><Relationship Id="rId17" Type="http://schemas.openxmlformats.org/officeDocument/2006/relationships/image" Target="../media/image123.png"/><Relationship Id="rId25" Type="http://schemas.openxmlformats.org/officeDocument/2006/relationships/image" Target="../media/image136.png"/><Relationship Id="rId33" Type="http://schemas.openxmlformats.org/officeDocument/2006/relationships/image" Target="../media/image113.jpeg"/><Relationship Id="rId2" Type="http://schemas.openxmlformats.org/officeDocument/2006/relationships/image" Target="../media/image105.png"/><Relationship Id="rId16" Type="http://schemas.openxmlformats.org/officeDocument/2006/relationships/image" Target="../media/image128.svg"/><Relationship Id="rId20" Type="http://schemas.openxmlformats.org/officeDocument/2006/relationships/image" Target="../media/image131.svg"/><Relationship Id="rId29"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42.png"/><Relationship Id="rId24" Type="http://schemas.openxmlformats.org/officeDocument/2006/relationships/image" Target="../media/image135.svg"/><Relationship Id="rId32" Type="http://schemas.openxmlformats.org/officeDocument/2006/relationships/image" Target="../media/image143.png"/><Relationship Id="rId5" Type="http://schemas.openxmlformats.org/officeDocument/2006/relationships/image" Target="../media/image108.png"/><Relationship Id="rId15" Type="http://schemas.openxmlformats.org/officeDocument/2006/relationships/image" Target="../media/image127.png"/><Relationship Id="rId23" Type="http://schemas.openxmlformats.org/officeDocument/2006/relationships/image" Target="../media/image134.png"/><Relationship Id="rId28" Type="http://schemas.openxmlformats.org/officeDocument/2006/relationships/image" Target="../media/image139.png"/><Relationship Id="rId10" Type="http://schemas.openxmlformats.org/officeDocument/2006/relationships/image" Target="../media/image98.svg"/><Relationship Id="rId19" Type="http://schemas.openxmlformats.org/officeDocument/2006/relationships/image" Target="../media/image130.png"/><Relationship Id="rId31" Type="http://schemas.openxmlformats.org/officeDocument/2006/relationships/image" Target="../media/image142.png"/><Relationship Id="rId4" Type="http://schemas.openxmlformats.org/officeDocument/2006/relationships/image" Target="../media/image107.png"/><Relationship Id="rId9" Type="http://schemas.openxmlformats.org/officeDocument/2006/relationships/image" Target="../media/image40.png"/><Relationship Id="rId14" Type="http://schemas.openxmlformats.org/officeDocument/2006/relationships/image" Target="../media/image94.svg"/><Relationship Id="rId22" Type="http://schemas.openxmlformats.org/officeDocument/2006/relationships/image" Target="../media/image133.svg"/><Relationship Id="rId27" Type="http://schemas.openxmlformats.org/officeDocument/2006/relationships/image" Target="../media/image138.png"/><Relationship Id="rId30" Type="http://schemas.openxmlformats.org/officeDocument/2006/relationships/image" Target="../media/image141.svg"/><Relationship Id="rId8" Type="http://schemas.openxmlformats.org/officeDocument/2006/relationships/image" Target="../media/image129.png"/></Relationships>
</file>

<file path=ppt/slides/_rels/slide36.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07.png"/><Relationship Id="rId18" Type="http://schemas.openxmlformats.org/officeDocument/2006/relationships/image" Target="../media/image113.jpeg"/><Relationship Id="rId3" Type="http://schemas.openxmlformats.org/officeDocument/2006/relationships/image" Target="../media/image98.svg"/><Relationship Id="rId7" Type="http://schemas.openxmlformats.org/officeDocument/2006/relationships/image" Target="../media/image94.svg"/><Relationship Id="rId12" Type="http://schemas.openxmlformats.org/officeDocument/2006/relationships/image" Target="../media/image108.png"/><Relationship Id="rId17" Type="http://schemas.openxmlformats.org/officeDocument/2006/relationships/hyperlink" Target="https://pixabay.com/pt/diamante-caro-gem-j%C3%B3ia-preciosa-158431/" TargetMode="External"/><Relationship Id="rId2" Type="http://schemas.openxmlformats.org/officeDocument/2006/relationships/image" Target="../media/image40.png"/><Relationship Id="rId16"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06.png"/><Relationship Id="rId5" Type="http://schemas.openxmlformats.org/officeDocument/2006/relationships/image" Target="../media/image95.svg"/><Relationship Id="rId15" Type="http://schemas.openxmlformats.org/officeDocument/2006/relationships/image" Target="../media/image110.png"/><Relationship Id="rId10" Type="http://schemas.openxmlformats.org/officeDocument/2006/relationships/image" Target="../media/image105.png"/><Relationship Id="rId4" Type="http://schemas.openxmlformats.org/officeDocument/2006/relationships/image" Target="../media/image42.png"/><Relationship Id="rId9" Type="http://schemas.openxmlformats.org/officeDocument/2006/relationships/image" Target="../media/image124.svg"/><Relationship Id="rId14" Type="http://schemas.openxmlformats.org/officeDocument/2006/relationships/image" Target="../media/image109.png"/></Relationships>
</file>

<file path=ppt/slides/_rels/slide37.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107.png"/><Relationship Id="rId18" Type="http://schemas.openxmlformats.org/officeDocument/2006/relationships/image" Target="../media/image128.svg"/><Relationship Id="rId3" Type="http://schemas.openxmlformats.org/officeDocument/2006/relationships/image" Target="../media/image111.png"/><Relationship Id="rId21" Type="http://schemas.openxmlformats.org/officeDocument/2006/relationships/image" Target="../media/image130.png"/><Relationship Id="rId7" Type="http://schemas.openxmlformats.org/officeDocument/2006/relationships/image" Target="../media/image42.png"/><Relationship Id="rId12" Type="http://schemas.openxmlformats.org/officeDocument/2006/relationships/image" Target="../media/image106.png"/><Relationship Id="rId17" Type="http://schemas.openxmlformats.org/officeDocument/2006/relationships/image" Target="../media/image127.png"/><Relationship Id="rId2" Type="http://schemas.openxmlformats.org/officeDocument/2006/relationships/image" Target="../media/image144.png"/><Relationship Id="rId16" Type="http://schemas.openxmlformats.org/officeDocument/2006/relationships/image" Target="../media/image110.png"/><Relationship Id="rId20" Type="http://schemas.openxmlformats.org/officeDocument/2006/relationships/image" Target="../media/image135.svg"/><Relationship Id="rId1" Type="http://schemas.openxmlformats.org/officeDocument/2006/relationships/slideLayout" Target="../slideLayouts/slideLayout7.xml"/><Relationship Id="rId6" Type="http://schemas.openxmlformats.org/officeDocument/2006/relationships/image" Target="../media/image98.svg"/><Relationship Id="rId11" Type="http://schemas.openxmlformats.org/officeDocument/2006/relationships/image" Target="../media/image105.png"/><Relationship Id="rId24" Type="http://schemas.openxmlformats.org/officeDocument/2006/relationships/image" Target="../media/image141.svg"/><Relationship Id="rId5" Type="http://schemas.openxmlformats.org/officeDocument/2006/relationships/image" Target="../media/image40.png"/><Relationship Id="rId15" Type="http://schemas.openxmlformats.org/officeDocument/2006/relationships/image" Target="../media/image109.png"/><Relationship Id="rId23" Type="http://schemas.openxmlformats.org/officeDocument/2006/relationships/image" Target="../media/image140.png"/><Relationship Id="rId10" Type="http://schemas.openxmlformats.org/officeDocument/2006/relationships/image" Target="../media/image94.svg"/><Relationship Id="rId19" Type="http://schemas.openxmlformats.org/officeDocument/2006/relationships/image" Target="../media/image134.png"/><Relationship Id="rId4" Type="http://schemas.openxmlformats.org/officeDocument/2006/relationships/hyperlink" Target="https://pixabay.com/pt/diamante-caro-gem-j%C3%B3ia-preciosa-158431/" TargetMode="External"/><Relationship Id="rId9" Type="http://schemas.openxmlformats.org/officeDocument/2006/relationships/image" Target="../media/image44.png"/><Relationship Id="rId14" Type="http://schemas.openxmlformats.org/officeDocument/2006/relationships/image" Target="../media/image108.png"/><Relationship Id="rId22" Type="http://schemas.openxmlformats.org/officeDocument/2006/relationships/image" Target="../media/image131.svg"/></Relationships>
</file>

<file path=ppt/slides/_rels/slide38.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144.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128.svg"/><Relationship Id="rId2" Type="http://schemas.openxmlformats.org/officeDocument/2006/relationships/image" Target="../media/image145.pn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127.png"/><Relationship Id="rId5" Type="http://schemas.openxmlformats.org/officeDocument/2006/relationships/image" Target="../media/image42.png"/><Relationship Id="rId10" Type="http://schemas.openxmlformats.org/officeDocument/2006/relationships/image" Target="../media/image124.svg"/><Relationship Id="rId4" Type="http://schemas.openxmlformats.org/officeDocument/2006/relationships/image" Target="../media/image98.svg"/><Relationship Id="rId9" Type="http://schemas.openxmlformats.org/officeDocument/2006/relationships/image" Target="../media/image123.png"/><Relationship Id="rId14" Type="http://schemas.openxmlformats.org/officeDocument/2006/relationships/image" Target="../media/image93.png"/></Relationships>
</file>

<file path=ppt/slides/_rels/slide39.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image" Target="../media/image95.svg"/><Relationship Id="rId18" Type="http://schemas.openxmlformats.org/officeDocument/2006/relationships/image" Target="../media/image154.png"/><Relationship Id="rId3" Type="http://schemas.openxmlformats.org/officeDocument/2006/relationships/image" Target="../media/image147.png"/><Relationship Id="rId21" Type="http://schemas.openxmlformats.org/officeDocument/2006/relationships/image" Target="../media/image157.png"/><Relationship Id="rId7" Type="http://schemas.openxmlformats.org/officeDocument/2006/relationships/image" Target="../media/image151.png"/><Relationship Id="rId12" Type="http://schemas.openxmlformats.org/officeDocument/2006/relationships/image" Target="../media/image42.png"/><Relationship Id="rId17" Type="http://schemas.openxmlformats.org/officeDocument/2006/relationships/image" Target="../media/image124.svg"/><Relationship Id="rId2" Type="http://schemas.openxmlformats.org/officeDocument/2006/relationships/image" Target="../media/image146.png"/><Relationship Id="rId16" Type="http://schemas.openxmlformats.org/officeDocument/2006/relationships/image" Target="../media/image123.png"/><Relationship Id="rId20" Type="http://schemas.openxmlformats.org/officeDocument/2006/relationships/image" Target="../media/image156.png"/><Relationship Id="rId1" Type="http://schemas.openxmlformats.org/officeDocument/2006/relationships/slideLayout" Target="../slideLayouts/slideLayout7.xml"/><Relationship Id="rId6" Type="http://schemas.openxmlformats.org/officeDocument/2006/relationships/image" Target="../media/image150.png"/><Relationship Id="rId11" Type="http://schemas.openxmlformats.org/officeDocument/2006/relationships/image" Target="../media/image98.svg"/><Relationship Id="rId24" Type="http://schemas.openxmlformats.org/officeDocument/2006/relationships/image" Target="../media/image160.png"/><Relationship Id="rId5" Type="http://schemas.openxmlformats.org/officeDocument/2006/relationships/image" Target="../media/image149.png"/><Relationship Id="rId15" Type="http://schemas.openxmlformats.org/officeDocument/2006/relationships/image" Target="../media/image94.svg"/><Relationship Id="rId23" Type="http://schemas.openxmlformats.org/officeDocument/2006/relationships/image" Target="../media/image159.png"/><Relationship Id="rId10" Type="http://schemas.openxmlformats.org/officeDocument/2006/relationships/image" Target="../media/image40.png"/><Relationship Id="rId19" Type="http://schemas.openxmlformats.org/officeDocument/2006/relationships/image" Target="../media/image155.png"/><Relationship Id="rId4" Type="http://schemas.openxmlformats.org/officeDocument/2006/relationships/image" Target="../media/image148.png"/><Relationship Id="rId9" Type="http://schemas.openxmlformats.org/officeDocument/2006/relationships/image" Target="../media/image153.png"/><Relationship Id="rId14" Type="http://schemas.openxmlformats.org/officeDocument/2006/relationships/image" Target="../media/image44.png"/><Relationship Id="rId22" Type="http://schemas.openxmlformats.org/officeDocument/2006/relationships/image" Target="../media/image158.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9.sv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image" Target="../media/image16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98.svg"/><Relationship Id="rId7" Type="http://schemas.openxmlformats.org/officeDocument/2006/relationships/image" Target="../media/image94.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5.svg"/><Relationship Id="rId10" Type="http://schemas.openxmlformats.org/officeDocument/2006/relationships/image" Target="../media/image162.png"/><Relationship Id="rId4" Type="http://schemas.openxmlformats.org/officeDocument/2006/relationships/image" Target="../media/image42.png"/><Relationship Id="rId9" Type="http://schemas.openxmlformats.org/officeDocument/2006/relationships/image" Target="../media/image124.svg"/></Relationships>
</file>

<file path=ppt/slides/_rels/slide42.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98.svg"/><Relationship Id="rId7" Type="http://schemas.openxmlformats.org/officeDocument/2006/relationships/image" Target="../media/image94.svg"/><Relationship Id="rId12" Type="http://schemas.openxmlformats.org/officeDocument/2006/relationships/image" Target="../media/image165.jp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64.jpg"/><Relationship Id="rId5" Type="http://schemas.openxmlformats.org/officeDocument/2006/relationships/image" Target="../media/image95.svg"/><Relationship Id="rId10" Type="http://schemas.openxmlformats.org/officeDocument/2006/relationships/image" Target="../media/image163.jpg"/><Relationship Id="rId4" Type="http://schemas.openxmlformats.org/officeDocument/2006/relationships/image" Target="../media/image42.png"/><Relationship Id="rId9" Type="http://schemas.openxmlformats.org/officeDocument/2006/relationships/image" Target="../media/image124.svg"/></Relationships>
</file>

<file path=ppt/slides/_rels/slide4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98.svg"/><Relationship Id="rId7" Type="http://schemas.openxmlformats.org/officeDocument/2006/relationships/image" Target="../media/image94.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95.svg"/><Relationship Id="rId10" Type="http://schemas.openxmlformats.org/officeDocument/2006/relationships/image" Target="../media/image166.jpeg"/><Relationship Id="rId4" Type="http://schemas.openxmlformats.org/officeDocument/2006/relationships/image" Target="../media/image42.png"/><Relationship Id="rId9" Type="http://schemas.openxmlformats.org/officeDocument/2006/relationships/image" Target="../media/image124.svg"/></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168.png"/><Relationship Id="rId3" Type="http://schemas.openxmlformats.org/officeDocument/2006/relationships/image" Target="../media/image98.svg"/><Relationship Id="rId7" Type="http://schemas.openxmlformats.org/officeDocument/2006/relationships/image" Target="../media/image94.svg"/><Relationship Id="rId12" Type="http://schemas.openxmlformats.org/officeDocument/2006/relationships/image" Target="../media/image167.jpeg"/><Relationship Id="rId17" Type="http://schemas.openxmlformats.org/officeDocument/2006/relationships/image" Target="../media/image1.png"/><Relationship Id="rId2" Type="http://schemas.openxmlformats.org/officeDocument/2006/relationships/image" Target="../media/image40.png"/><Relationship Id="rId16" Type="http://schemas.openxmlformats.org/officeDocument/2006/relationships/image" Target="../media/image171.sv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100.svg"/><Relationship Id="rId5" Type="http://schemas.openxmlformats.org/officeDocument/2006/relationships/image" Target="../media/image95.svg"/><Relationship Id="rId15" Type="http://schemas.openxmlformats.org/officeDocument/2006/relationships/image" Target="../media/image170.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99.svg"/><Relationship Id="rId14" Type="http://schemas.openxmlformats.org/officeDocument/2006/relationships/image" Target="../media/image169.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3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4A154C6-D9C3-C048-2E0A-061474523D66}"/>
              </a:ext>
            </a:extLst>
          </p:cNvPr>
          <p:cNvGrpSpPr/>
          <p:nvPr/>
        </p:nvGrpSpPr>
        <p:grpSpPr>
          <a:xfrm>
            <a:off x="5551297" y="3467100"/>
            <a:ext cx="7185405" cy="4821568"/>
            <a:chOff x="5589622" y="3458497"/>
            <a:chExt cx="7185405" cy="4821568"/>
          </a:xfrm>
        </p:grpSpPr>
        <p:pic>
          <p:nvPicPr>
            <p:cNvPr id="4" name="Picture 3">
              <a:extLst>
                <a:ext uri="{FF2B5EF4-FFF2-40B4-BE49-F238E27FC236}">
                  <a16:creationId xmlns:a16="http://schemas.microsoft.com/office/drawing/2014/main" id="{9CBE2917-1B45-9029-59CE-700A8BCFC565}"/>
                </a:ext>
              </a:extLst>
            </p:cNvPr>
            <p:cNvPicPr>
              <a:picLocks noChangeAspect="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7315200" y="3458497"/>
              <a:ext cx="3331418" cy="3370005"/>
            </a:xfrm>
            <a:prstGeom prst="rect">
              <a:avLst/>
            </a:prstGeom>
          </p:spPr>
        </p:pic>
        <p:sp>
          <p:nvSpPr>
            <p:cNvPr id="5" name="Rectangle 4">
              <a:extLst>
                <a:ext uri="{FF2B5EF4-FFF2-40B4-BE49-F238E27FC236}">
                  <a16:creationId xmlns:a16="http://schemas.microsoft.com/office/drawing/2014/main" id="{591E637C-91C8-E0AF-6E98-861F3E71F6A5}"/>
                </a:ext>
              </a:extLst>
            </p:cNvPr>
            <p:cNvSpPr/>
            <p:nvPr/>
          </p:nvSpPr>
          <p:spPr>
            <a:xfrm>
              <a:off x="5589622" y="6418017"/>
              <a:ext cx="7185405" cy="1862048"/>
            </a:xfrm>
            <a:prstGeom prst="rect">
              <a:avLst/>
            </a:prstGeom>
            <a:noFill/>
          </p:spPr>
          <p:txBody>
            <a:bodyPr wrap="square" lIns="91440" tIns="45720" rIns="91440" bIns="45720">
              <a:spAutoFit/>
            </a:bodyPr>
            <a:lstStyle/>
            <a:p>
              <a:pPr algn="ctr"/>
              <a:r>
                <a:rPr lang="en-US" sz="11500" b="1" cap="none" spc="0" dirty="0">
                  <a:ln w="0"/>
                  <a:gradFill flip="none" rotWithShape="1">
                    <a:gsLst>
                      <a:gs pos="0">
                        <a:srgbClr val="FFFF00"/>
                      </a:gs>
                      <a:gs pos="46000">
                        <a:srgbClr val="F1C600"/>
                      </a:gs>
                      <a:gs pos="100000">
                        <a:srgbClr val="FFC000"/>
                      </a:gs>
                    </a:gsLst>
                    <a:path path="circle">
                      <a:fillToRect l="50000" t="130000" r="50000" b="-30000"/>
                    </a:path>
                    <a:tileRect/>
                  </a:gradFill>
                  <a:effectLst>
                    <a:reflection blurRad="6350" stA="53000" endA="300" endPos="36000" dir="5400000" sy="-90000" algn="bl" rotWithShape="0"/>
                  </a:effectLst>
                  <a:latin typeface="Arial Black" panose="020B0604020202020204" pitchFamily="34" charset="0"/>
                  <a:cs typeface="Arial Black" panose="020B0604020202020204" pitchFamily="34" charset="0"/>
                </a:rPr>
                <a:t>VITACEL</a:t>
              </a:r>
            </a:p>
          </p:txBody>
        </p:sp>
      </p:grpSp>
      <p:sp>
        <p:nvSpPr>
          <p:cNvPr id="8" name="TextBox 7">
            <a:extLst>
              <a:ext uri="{FF2B5EF4-FFF2-40B4-BE49-F238E27FC236}">
                <a16:creationId xmlns:a16="http://schemas.microsoft.com/office/drawing/2014/main" id="{D7B35B37-B5DA-601F-7199-E16FE134AB44}"/>
              </a:ext>
            </a:extLst>
          </p:cNvPr>
          <p:cNvSpPr txBox="1"/>
          <p:nvPr/>
        </p:nvSpPr>
        <p:spPr>
          <a:xfrm>
            <a:off x="4571999" y="1638300"/>
            <a:ext cx="9144000" cy="1569660"/>
          </a:xfrm>
          <a:prstGeom prst="rect">
            <a:avLst/>
          </a:prstGeom>
          <a:noFill/>
        </p:spPr>
        <p:txBody>
          <a:bodyPr wrap="square">
            <a:spAutoFit/>
          </a:bodyPr>
          <a:lstStyle/>
          <a:p>
            <a:pPr algn="ctr"/>
            <a:r>
              <a:rPr lang="en-US" sz="9600" b="1" dirty="0">
                <a:solidFill>
                  <a:srgbClr val="112D4E"/>
                </a:solidFill>
                <a:latin typeface="Impact" panose="020B0806030902050204" pitchFamily="34" charset="0"/>
                <a:cs typeface="Arial" panose="020B0604020202020204" pitchFamily="34" charset="0"/>
              </a:rPr>
              <a:t>WELCOME TO</a:t>
            </a:r>
            <a:endParaRPr lang="en-US" dirty="0"/>
          </a:p>
        </p:txBody>
      </p:sp>
    </p:spTree>
    <p:extLst>
      <p:ext uri="{BB962C8B-B14F-4D97-AF65-F5344CB8AC3E}">
        <p14:creationId xmlns:p14="http://schemas.microsoft.com/office/powerpoint/2010/main" val="9898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16745">
            <a:off x="12537760" y="5402034"/>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16745">
            <a:off x="7616063" y="-23683"/>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2816745">
            <a:off x="6177408" y="768153"/>
            <a:ext cx="5461122" cy="1257455"/>
          </a:xfrm>
          <a:custGeom>
            <a:avLst/>
            <a:gdLst/>
            <a:ahLst/>
            <a:cxnLst/>
            <a:rect l="l" t="t" r="r" b="b"/>
            <a:pathLst>
              <a:path w="5461122" h="1257455">
                <a:moveTo>
                  <a:pt x="0" y="0"/>
                </a:moveTo>
                <a:lnTo>
                  <a:pt x="5461122" y="0"/>
                </a:lnTo>
                <a:lnTo>
                  <a:pt x="5461122" y="1257456"/>
                </a:lnTo>
                <a:lnTo>
                  <a:pt x="0" y="1257456"/>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txBody>
          <a:bodyPr/>
          <a:lstStyle/>
          <a:p>
            <a:endParaRPr lang="en-US"/>
          </a:p>
        </p:txBody>
      </p:sp>
      <p:sp>
        <p:nvSpPr>
          <p:cNvPr id="5" name="Freeform 5"/>
          <p:cNvSpPr/>
          <p:nvPr/>
        </p:nvSpPr>
        <p:spPr>
          <a:xfrm rot="2816745">
            <a:off x="14528739" y="9831871"/>
            <a:ext cx="5461122" cy="1257455"/>
          </a:xfrm>
          <a:custGeom>
            <a:avLst/>
            <a:gdLst/>
            <a:ahLst/>
            <a:cxnLst/>
            <a:rect l="l" t="t" r="r" b="b"/>
            <a:pathLst>
              <a:path w="5461122" h="1257455">
                <a:moveTo>
                  <a:pt x="0" y="0"/>
                </a:moveTo>
                <a:lnTo>
                  <a:pt x="5461122" y="0"/>
                </a:lnTo>
                <a:lnTo>
                  <a:pt x="5461122" y="1257455"/>
                </a:lnTo>
                <a:lnTo>
                  <a:pt x="0" y="1257455"/>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txBody>
          <a:bodyPr/>
          <a:lstStyle/>
          <a:p>
            <a:endParaRPr lang="en-US"/>
          </a:p>
        </p:txBody>
      </p:sp>
      <p:sp>
        <p:nvSpPr>
          <p:cNvPr id="6" name="Freeform 6"/>
          <p:cNvSpPr/>
          <p:nvPr/>
        </p:nvSpPr>
        <p:spPr>
          <a:xfrm>
            <a:off x="8525511" y="448215"/>
            <a:ext cx="9390570" cy="9390570"/>
          </a:xfrm>
          <a:custGeom>
            <a:avLst/>
            <a:gdLst/>
            <a:ahLst/>
            <a:cxnLst/>
            <a:rect l="l" t="t" r="r" b="b"/>
            <a:pathLst>
              <a:path w="9390570" h="9390570">
                <a:moveTo>
                  <a:pt x="0" y="0"/>
                </a:moveTo>
                <a:lnTo>
                  <a:pt x="9390570" y="0"/>
                </a:lnTo>
                <a:lnTo>
                  <a:pt x="9390570" y="9390570"/>
                </a:lnTo>
                <a:lnTo>
                  <a:pt x="0" y="9390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019305" y="942008"/>
            <a:ext cx="8402983" cy="8402983"/>
          </a:xfrm>
          <a:custGeom>
            <a:avLst/>
            <a:gdLst/>
            <a:ahLst/>
            <a:cxnLst/>
            <a:rect l="l" t="t" r="r" b="b"/>
            <a:pathLst>
              <a:path w="8402983" h="8402983">
                <a:moveTo>
                  <a:pt x="0" y="0"/>
                </a:moveTo>
                <a:lnTo>
                  <a:pt x="8402983" y="0"/>
                </a:lnTo>
                <a:lnTo>
                  <a:pt x="8402983" y="8402984"/>
                </a:lnTo>
                <a:lnTo>
                  <a:pt x="0" y="84029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9483718" y="1406421"/>
            <a:ext cx="7474157" cy="7474157"/>
          </a:xfrm>
          <a:custGeom>
            <a:avLst/>
            <a:gdLst/>
            <a:ahLst/>
            <a:cxnLst/>
            <a:rect l="l" t="t" r="r" b="b"/>
            <a:pathLst>
              <a:path w="7474157" h="7474157">
                <a:moveTo>
                  <a:pt x="0" y="0"/>
                </a:moveTo>
                <a:lnTo>
                  <a:pt x="7474157" y="0"/>
                </a:lnTo>
                <a:lnTo>
                  <a:pt x="7474157" y="7474158"/>
                </a:lnTo>
                <a:lnTo>
                  <a:pt x="0" y="74741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9905486" y="1828190"/>
            <a:ext cx="6630621" cy="663062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392320" y="277894"/>
            <a:ext cx="1501611" cy="1501611"/>
          </a:xfrm>
          <a:custGeom>
            <a:avLst/>
            <a:gdLst/>
            <a:ahLst/>
            <a:cxnLst/>
            <a:rect l="l" t="t" r="r" b="b"/>
            <a:pathLst>
              <a:path w="1501611" h="1501611">
                <a:moveTo>
                  <a:pt x="0" y="0"/>
                </a:moveTo>
                <a:lnTo>
                  <a:pt x="1501612" y="0"/>
                </a:lnTo>
                <a:lnTo>
                  <a:pt x="1501612" y="1501612"/>
                </a:lnTo>
                <a:lnTo>
                  <a:pt x="0" y="1501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8910558" y="7621235"/>
            <a:ext cx="1259344" cy="1259344"/>
          </a:xfrm>
          <a:custGeom>
            <a:avLst/>
            <a:gdLst/>
            <a:ahLst/>
            <a:cxnLst/>
            <a:rect l="l" t="t" r="r" b="b"/>
            <a:pathLst>
              <a:path w="1259344" h="1259344">
                <a:moveTo>
                  <a:pt x="0" y="0"/>
                </a:moveTo>
                <a:lnTo>
                  <a:pt x="1259343" y="0"/>
                </a:lnTo>
                <a:lnTo>
                  <a:pt x="1259343" y="1259344"/>
                </a:lnTo>
                <a:lnTo>
                  <a:pt x="0" y="12593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4" name="Freeform 14"/>
          <p:cNvSpPr/>
          <p:nvPr/>
        </p:nvSpPr>
        <p:spPr>
          <a:xfrm>
            <a:off x="10034980" y="1973147"/>
            <a:ext cx="6371633" cy="6340706"/>
          </a:xfrm>
          <a:custGeom>
            <a:avLst/>
            <a:gdLst/>
            <a:ahLst/>
            <a:cxnLst/>
            <a:rect l="l" t="t" r="r" b="b"/>
            <a:pathLst>
              <a:path w="6371633" h="6340706">
                <a:moveTo>
                  <a:pt x="0" y="0"/>
                </a:moveTo>
                <a:lnTo>
                  <a:pt x="6371633" y="0"/>
                </a:lnTo>
                <a:lnTo>
                  <a:pt x="6371633" y="6340706"/>
                </a:lnTo>
                <a:lnTo>
                  <a:pt x="0" y="6340706"/>
                </a:lnTo>
                <a:lnTo>
                  <a:pt x="0" y="0"/>
                </a:lnTo>
                <a:close/>
              </a:path>
            </a:pathLst>
          </a:custGeom>
          <a:blipFill>
            <a:blip r:embed="rId12"/>
            <a:stretch>
              <a:fillRect l="-23609" t="-24758" r="-22523" b="-22966"/>
            </a:stretch>
          </a:blipFill>
        </p:spPr>
        <p:txBody>
          <a:bodyPr/>
          <a:lstStyle/>
          <a:p>
            <a:endParaRPr lang="en-US"/>
          </a:p>
        </p:txBody>
      </p:sp>
      <p:sp>
        <p:nvSpPr>
          <p:cNvPr id="15" name="TextBox 20">
            <a:extLst>
              <a:ext uri="{FF2B5EF4-FFF2-40B4-BE49-F238E27FC236}">
                <a16:creationId xmlns:a16="http://schemas.microsoft.com/office/drawing/2014/main" id="{106EF89F-4797-4520-CF9C-D5E583F21EA8}"/>
              </a:ext>
            </a:extLst>
          </p:cNvPr>
          <p:cNvSpPr txBox="1"/>
          <p:nvPr/>
        </p:nvSpPr>
        <p:spPr>
          <a:xfrm>
            <a:off x="-36426" y="2329838"/>
            <a:ext cx="8790703" cy="1179810"/>
          </a:xfrm>
          <a:prstGeom prst="rect">
            <a:avLst/>
          </a:prstGeom>
        </p:spPr>
        <p:txBody>
          <a:bodyPr wrap="square" lIns="0" tIns="0" rIns="0" bIns="0" rtlCol="0" anchor="t">
            <a:spAutoFit/>
          </a:bodyPr>
          <a:lstStyle/>
          <a:p>
            <a:pPr marL="0" lvl="0" indent="0" algn="ctr">
              <a:lnSpc>
                <a:spcPts val="9179"/>
              </a:lnSpc>
            </a:pPr>
            <a:r>
              <a:rPr lang="en-US" sz="8000" b="1" dirty="0">
                <a:ln w="13462">
                  <a:solidFill>
                    <a:srgbClr val="F1C600"/>
                  </a:solidFill>
                  <a:prstDash val="solid"/>
                </a:ln>
                <a:solidFill>
                  <a:srgbClr val="002060"/>
                </a:solidFill>
                <a:effectLst>
                  <a:outerShdw dist="38100" dir="2700000" algn="bl" rotWithShape="0">
                    <a:schemeClr val="accent5"/>
                  </a:outerShdw>
                </a:effectLst>
                <a:latin typeface="Arial Black" panose="020B0604020202020204" pitchFamily="34" charset="0"/>
                <a:cs typeface="Arial Black" panose="020B0604020202020204" pitchFamily="34" charset="0"/>
              </a:rPr>
              <a:t>INTRODUCING</a:t>
            </a:r>
          </a:p>
        </p:txBody>
      </p:sp>
      <p:sp>
        <p:nvSpPr>
          <p:cNvPr id="17" name="Rectangle 16">
            <a:extLst>
              <a:ext uri="{FF2B5EF4-FFF2-40B4-BE49-F238E27FC236}">
                <a16:creationId xmlns:a16="http://schemas.microsoft.com/office/drawing/2014/main" id="{20B2CEB7-1B40-28B9-D279-7228B4F80DDF}"/>
              </a:ext>
            </a:extLst>
          </p:cNvPr>
          <p:cNvSpPr/>
          <p:nvPr/>
        </p:nvSpPr>
        <p:spPr>
          <a:xfrm>
            <a:off x="728407" y="3620742"/>
            <a:ext cx="7185405" cy="1569660"/>
          </a:xfrm>
          <a:prstGeom prst="rect">
            <a:avLst/>
          </a:prstGeom>
          <a:noFill/>
        </p:spPr>
        <p:txBody>
          <a:bodyPr wrap="square" lIns="91440" tIns="45720" rIns="91440" bIns="45720">
            <a:spAutoFit/>
          </a:bodyPr>
          <a:lstStyle/>
          <a:p>
            <a:pPr algn="ctr"/>
            <a:r>
              <a:rPr lang="en-US" sz="9600" b="1" cap="none" spc="0" dirty="0">
                <a:ln w="0"/>
                <a:gradFill flip="none" rotWithShape="1">
                  <a:gsLst>
                    <a:gs pos="0">
                      <a:srgbClr val="FFFF00"/>
                    </a:gs>
                    <a:gs pos="46000">
                      <a:srgbClr val="F1C600"/>
                    </a:gs>
                    <a:gs pos="100000">
                      <a:srgbClr val="FFC000"/>
                    </a:gs>
                  </a:gsLst>
                  <a:path path="circle">
                    <a:fillToRect l="50000" t="130000" r="50000" b="-30000"/>
                  </a:path>
                  <a:tileRect/>
                </a:gradFill>
                <a:effectLst>
                  <a:reflection blurRad="6350" stA="53000" endA="300" endPos="36000" dir="5400000" sy="-90000" algn="bl" rotWithShape="0"/>
                </a:effectLst>
                <a:latin typeface="Arial Black" panose="020B0604020202020204" pitchFamily="34" charset="0"/>
                <a:cs typeface="Arial Black" panose="020B0604020202020204" pitchFamily="34" charset="0"/>
              </a:rPr>
              <a:t>VITACEL</a:t>
            </a:r>
          </a:p>
        </p:txBody>
      </p:sp>
      <p:sp>
        <p:nvSpPr>
          <p:cNvPr id="18" name="TextBox 20">
            <a:extLst>
              <a:ext uri="{FF2B5EF4-FFF2-40B4-BE49-F238E27FC236}">
                <a16:creationId xmlns:a16="http://schemas.microsoft.com/office/drawing/2014/main" id="{156DB4C9-52E9-EE8D-C3F0-86DBDE6BC4CA}"/>
              </a:ext>
            </a:extLst>
          </p:cNvPr>
          <p:cNvSpPr txBox="1"/>
          <p:nvPr/>
        </p:nvSpPr>
        <p:spPr>
          <a:xfrm>
            <a:off x="-36427" y="5517403"/>
            <a:ext cx="8790703" cy="2359620"/>
          </a:xfrm>
          <a:prstGeom prst="rect">
            <a:avLst/>
          </a:prstGeom>
        </p:spPr>
        <p:txBody>
          <a:bodyPr wrap="square" lIns="0" tIns="0" rIns="0" bIns="0" rtlCol="0" anchor="t">
            <a:spAutoFit/>
          </a:bodyPr>
          <a:lstStyle/>
          <a:p>
            <a:pPr marL="0" lvl="0" indent="0" algn="ctr">
              <a:lnSpc>
                <a:spcPts val="9179"/>
              </a:lnSpc>
            </a:pPr>
            <a:r>
              <a:rPr lang="en-US" sz="8000" b="1" dirty="0">
                <a:ln w="13462">
                  <a:solidFill>
                    <a:srgbClr val="F1C600"/>
                  </a:solidFill>
                  <a:prstDash val="solid"/>
                </a:ln>
                <a:solidFill>
                  <a:srgbClr val="002060"/>
                </a:solidFill>
                <a:effectLst>
                  <a:outerShdw dist="38100" dir="2700000" algn="bl" rotWithShape="0">
                    <a:schemeClr val="accent5"/>
                  </a:outerShdw>
                </a:effectLst>
                <a:latin typeface="Arial Black" panose="020B0604020202020204" pitchFamily="34" charset="0"/>
                <a:cs typeface="Arial Black" panose="020B0604020202020204" pitchFamily="34" charset="0"/>
              </a:rPr>
              <a:t>FOOD SUPPLEMENTS</a:t>
            </a:r>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4"/>
          <p:cNvGrpSpPr/>
          <p:nvPr/>
        </p:nvGrpSpPr>
        <p:grpSpPr>
          <a:xfrm>
            <a:off x="9597186" y="1670798"/>
            <a:ext cx="626542" cy="626542"/>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9597186" y="4460320"/>
            <a:ext cx="626542" cy="62654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2652355" y="2409126"/>
            <a:ext cx="6021569" cy="1179810"/>
          </a:xfrm>
          <a:prstGeom prst="rect">
            <a:avLst/>
          </a:prstGeom>
        </p:spPr>
        <p:txBody>
          <a:bodyPr wrap="square" lIns="0" tIns="0" rIns="0" bIns="0" rtlCol="0" anchor="t">
            <a:spAutoFit/>
          </a:bodyPr>
          <a:lstStyle/>
          <a:p>
            <a:pPr marL="0" lvl="0" indent="0">
              <a:lnSpc>
                <a:spcPts val="9179"/>
              </a:lnSpc>
            </a:pPr>
            <a:r>
              <a:rPr lang="en-US" sz="8499" spc="-212" dirty="0">
                <a:solidFill>
                  <a:srgbClr val="112D4E"/>
                </a:solidFill>
                <a:latin typeface="Barlow Bold"/>
              </a:rPr>
              <a:t>POWER TRIO</a:t>
            </a:r>
          </a:p>
        </p:txBody>
      </p:sp>
      <p:grpSp>
        <p:nvGrpSpPr>
          <p:cNvPr id="21" name="Group 21"/>
          <p:cNvGrpSpPr/>
          <p:nvPr/>
        </p:nvGrpSpPr>
        <p:grpSpPr>
          <a:xfrm>
            <a:off x="9597186" y="6510165"/>
            <a:ext cx="626542" cy="626542"/>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23" name="TextBox 2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10609286" y="2409126"/>
            <a:ext cx="7450114" cy="1692771"/>
          </a:xfrm>
          <a:prstGeom prst="rect">
            <a:avLst/>
          </a:prstGeom>
        </p:spPr>
        <p:txBody>
          <a:bodyPr wrap="square" lIns="0" tIns="0" rIns="0" bIns="0" rtlCol="0" anchor="t">
            <a:spAutoFit/>
          </a:bodyPr>
          <a:lstStyle/>
          <a:p>
            <a:pPr marL="0" lvl="0" indent="0">
              <a:lnSpc>
                <a:spcPts val="3283"/>
              </a:lnSpc>
            </a:pPr>
            <a:r>
              <a:rPr lang="en-US" sz="2800" spc="-44" dirty="0">
                <a:solidFill>
                  <a:srgbClr val="000000"/>
                </a:solidFill>
                <a:latin typeface="Clear Sans"/>
              </a:rPr>
              <a:t>Specially Formulated to address the unique needs of those with </a:t>
            </a:r>
            <a:r>
              <a:rPr lang="en-US" sz="2800" b="1" spc="-44" dirty="0">
                <a:solidFill>
                  <a:srgbClr val="C00000"/>
                </a:solidFill>
                <a:latin typeface="Clear Sans"/>
              </a:rPr>
              <a:t>DIABETES</a:t>
            </a:r>
            <a:r>
              <a:rPr lang="en-US" sz="2800" spc="-44" dirty="0">
                <a:solidFill>
                  <a:srgbClr val="000000"/>
                </a:solidFill>
                <a:latin typeface="Clear Sans"/>
              </a:rPr>
              <a:t> and </a:t>
            </a:r>
            <a:r>
              <a:rPr lang="en-US" sz="2800" b="1" spc="-44" dirty="0">
                <a:solidFill>
                  <a:srgbClr val="C00000"/>
                </a:solidFill>
                <a:latin typeface="Clear Sans"/>
              </a:rPr>
              <a:t>HIGH-BLOOD PRESSURE</a:t>
            </a:r>
            <a:r>
              <a:rPr lang="en-US" sz="2800" spc="-44" dirty="0">
                <a:solidFill>
                  <a:srgbClr val="000000"/>
                </a:solidFill>
                <a:latin typeface="Clear Sans"/>
              </a:rPr>
              <a:t>. Also best for </a:t>
            </a:r>
            <a:r>
              <a:rPr lang="en-US" sz="2800" b="1" spc="-44" dirty="0">
                <a:solidFill>
                  <a:srgbClr val="C00000"/>
                </a:solidFill>
                <a:latin typeface="Clear Sans"/>
              </a:rPr>
              <a:t>WEIGHT LOSS.</a:t>
            </a:r>
          </a:p>
        </p:txBody>
      </p:sp>
      <p:sp>
        <p:nvSpPr>
          <p:cNvPr id="27" name="TextBox 27"/>
          <p:cNvSpPr txBox="1"/>
          <p:nvPr/>
        </p:nvSpPr>
        <p:spPr>
          <a:xfrm>
            <a:off x="10609286" y="1708898"/>
            <a:ext cx="2077657" cy="519000"/>
          </a:xfrm>
          <a:prstGeom prst="rect">
            <a:avLst/>
          </a:prstGeom>
        </p:spPr>
        <p:txBody>
          <a:bodyPr lIns="0" tIns="0" rIns="0" bIns="0" rtlCol="0" anchor="t">
            <a:spAutoFit/>
          </a:bodyPr>
          <a:lstStyle/>
          <a:p>
            <a:pPr marL="0" lvl="0" indent="0">
              <a:lnSpc>
                <a:spcPts val="3949"/>
              </a:lnSpc>
            </a:pPr>
            <a:r>
              <a:rPr lang="en-US" sz="3656" spc="-91" dirty="0">
                <a:solidFill>
                  <a:srgbClr val="112D4E"/>
                </a:solidFill>
                <a:latin typeface="Barlow Bold"/>
              </a:rPr>
              <a:t>DBX</a:t>
            </a:r>
          </a:p>
        </p:txBody>
      </p:sp>
      <p:sp>
        <p:nvSpPr>
          <p:cNvPr id="28" name="TextBox 28"/>
          <p:cNvSpPr txBox="1"/>
          <p:nvPr/>
        </p:nvSpPr>
        <p:spPr>
          <a:xfrm>
            <a:off x="10609286" y="4499862"/>
            <a:ext cx="3162804" cy="519000"/>
          </a:xfrm>
          <a:prstGeom prst="rect">
            <a:avLst/>
          </a:prstGeom>
        </p:spPr>
        <p:txBody>
          <a:bodyPr lIns="0" tIns="0" rIns="0" bIns="0" rtlCol="0" anchor="t">
            <a:spAutoFit/>
          </a:bodyPr>
          <a:lstStyle/>
          <a:p>
            <a:pPr marL="0" lvl="0" indent="0">
              <a:lnSpc>
                <a:spcPts val="3949"/>
              </a:lnSpc>
            </a:pPr>
            <a:r>
              <a:rPr lang="en-US" sz="3656" spc="-91" dirty="0">
                <a:solidFill>
                  <a:srgbClr val="112D4E"/>
                </a:solidFill>
                <a:latin typeface="Barlow Bold"/>
              </a:rPr>
              <a:t>VITACEL-C</a:t>
            </a:r>
          </a:p>
        </p:txBody>
      </p:sp>
      <p:sp>
        <p:nvSpPr>
          <p:cNvPr id="29" name="TextBox 29"/>
          <p:cNvSpPr txBox="1"/>
          <p:nvPr/>
        </p:nvSpPr>
        <p:spPr>
          <a:xfrm>
            <a:off x="10609286" y="6551150"/>
            <a:ext cx="6078514" cy="500137"/>
          </a:xfrm>
          <a:prstGeom prst="rect">
            <a:avLst/>
          </a:prstGeom>
        </p:spPr>
        <p:txBody>
          <a:bodyPr wrap="square" lIns="0" tIns="0" rIns="0" bIns="0" rtlCol="0" anchor="t">
            <a:spAutoFit/>
          </a:bodyPr>
          <a:lstStyle/>
          <a:p>
            <a:pPr marL="0" lvl="0" indent="0">
              <a:lnSpc>
                <a:spcPts val="3949"/>
              </a:lnSpc>
            </a:pPr>
            <a:r>
              <a:rPr lang="en-US" sz="3656" spc="-91" dirty="0">
                <a:solidFill>
                  <a:srgbClr val="112D4E"/>
                </a:solidFill>
                <a:latin typeface="Barlow Bold"/>
              </a:rPr>
              <a:t>VITACEL FISH OIL – Omega-3</a:t>
            </a:r>
          </a:p>
        </p:txBody>
      </p:sp>
      <p:grpSp>
        <p:nvGrpSpPr>
          <p:cNvPr id="45" name="Group 44">
            <a:extLst>
              <a:ext uri="{FF2B5EF4-FFF2-40B4-BE49-F238E27FC236}">
                <a16:creationId xmlns:a16="http://schemas.microsoft.com/office/drawing/2014/main" id="{E652151F-C9F8-279D-3CA0-477A75F49FB4}"/>
              </a:ext>
            </a:extLst>
          </p:cNvPr>
          <p:cNvGrpSpPr/>
          <p:nvPr/>
        </p:nvGrpSpPr>
        <p:grpSpPr>
          <a:xfrm>
            <a:off x="946032" y="538165"/>
            <a:ext cx="8197968" cy="1676036"/>
            <a:chOff x="946032" y="804899"/>
            <a:chExt cx="8197968" cy="1676036"/>
          </a:xfrm>
        </p:grpSpPr>
        <p:pic>
          <p:nvPicPr>
            <p:cNvPr id="30" name="Picture 29">
              <a:extLst>
                <a:ext uri="{FF2B5EF4-FFF2-40B4-BE49-F238E27FC236}">
                  <a16:creationId xmlns:a16="http://schemas.microsoft.com/office/drawing/2014/main" id="{2EF18FD0-6103-8751-6897-C4C55F3CF3ED}"/>
                </a:ext>
              </a:extLst>
            </p:cNvPr>
            <p:cNvPicPr>
              <a:picLocks noChangeAspect="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946032" y="804899"/>
              <a:ext cx="1536276" cy="1554070"/>
            </a:xfrm>
            <a:prstGeom prst="rect">
              <a:avLst/>
            </a:prstGeom>
          </p:spPr>
        </p:pic>
        <p:sp>
          <p:nvSpPr>
            <p:cNvPr id="31" name="Rectangle 30">
              <a:extLst>
                <a:ext uri="{FF2B5EF4-FFF2-40B4-BE49-F238E27FC236}">
                  <a16:creationId xmlns:a16="http://schemas.microsoft.com/office/drawing/2014/main" id="{A1BC5993-158D-5926-76D7-B0BBCACB6A71}"/>
                </a:ext>
              </a:extLst>
            </p:cNvPr>
            <p:cNvSpPr/>
            <p:nvPr/>
          </p:nvSpPr>
          <p:spPr>
            <a:xfrm>
              <a:off x="1958595" y="911275"/>
              <a:ext cx="7185405" cy="1569660"/>
            </a:xfrm>
            <a:prstGeom prst="rect">
              <a:avLst/>
            </a:prstGeom>
            <a:noFill/>
          </p:spPr>
          <p:txBody>
            <a:bodyPr wrap="square" lIns="91440" tIns="45720" rIns="91440" bIns="45720">
              <a:spAutoFit/>
            </a:bodyPr>
            <a:lstStyle/>
            <a:p>
              <a:pPr algn="ctr"/>
              <a:r>
                <a:rPr lang="en-US" sz="9600" b="1" cap="none" spc="0" dirty="0">
                  <a:ln w="0"/>
                  <a:gradFill flip="none" rotWithShape="1">
                    <a:gsLst>
                      <a:gs pos="0">
                        <a:srgbClr val="FFFF00"/>
                      </a:gs>
                      <a:gs pos="46000">
                        <a:srgbClr val="F1C600"/>
                      </a:gs>
                      <a:gs pos="100000">
                        <a:srgbClr val="FFC000"/>
                      </a:gs>
                    </a:gsLst>
                    <a:path path="circle">
                      <a:fillToRect l="50000" t="130000" r="50000" b="-30000"/>
                    </a:path>
                    <a:tileRect/>
                  </a:gradFill>
                  <a:effectLst>
                    <a:reflection blurRad="6350" stA="53000" endA="300" endPos="36000" dir="5400000" sy="-90000" algn="bl" rotWithShape="0"/>
                  </a:effectLst>
                  <a:latin typeface="Arial Black" panose="020B0604020202020204" pitchFamily="34" charset="0"/>
                  <a:cs typeface="Arial Black" panose="020B0604020202020204" pitchFamily="34" charset="0"/>
                </a:rPr>
                <a:t>VITACEL</a:t>
              </a:r>
            </a:p>
          </p:txBody>
        </p:sp>
      </p:grpSp>
      <p:pic>
        <p:nvPicPr>
          <p:cNvPr id="34" name="Picture 33">
            <a:extLst>
              <a:ext uri="{FF2B5EF4-FFF2-40B4-BE49-F238E27FC236}">
                <a16:creationId xmlns:a16="http://schemas.microsoft.com/office/drawing/2014/main" id="{4EE95A5C-0CAE-31E8-5880-6994F8B498C9}"/>
              </a:ext>
            </a:extLst>
          </p:cNvPr>
          <p:cNvPicPr>
            <a:picLocks noChangeAspect="1"/>
          </p:cNvPicPr>
          <p:nvPr/>
        </p:nvPicPr>
        <p:blipFill rotWithShape="1">
          <a:blip r:embed="rId3">
            <a:extLst>
              <a:ext uri="{28A0092B-C50C-407E-A947-70E740481C1C}">
                <a14:useLocalDpi xmlns:a14="http://schemas.microsoft.com/office/drawing/2010/main" val="0"/>
              </a:ext>
            </a:extLst>
          </a:blip>
          <a:srcRect l="21416" r="24265"/>
          <a:stretch/>
        </p:blipFill>
        <p:spPr>
          <a:xfrm>
            <a:off x="-355064" y="3253448"/>
            <a:ext cx="3787927" cy="6543451"/>
          </a:xfrm>
          <a:prstGeom prst="rect">
            <a:avLst/>
          </a:prstGeom>
        </p:spPr>
      </p:pic>
      <p:pic>
        <p:nvPicPr>
          <p:cNvPr id="35" name="Picture 34">
            <a:extLst>
              <a:ext uri="{FF2B5EF4-FFF2-40B4-BE49-F238E27FC236}">
                <a16:creationId xmlns:a16="http://schemas.microsoft.com/office/drawing/2014/main" id="{B709C755-CE29-0907-DFED-E01B5C74DD8A}"/>
              </a:ext>
            </a:extLst>
          </p:cNvPr>
          <p:cNvPicPr>
            <a:picLocks noChangeAspect="1"/>
          </p:cNvPicPr>
          <p:nvPr/>
        </p:nvPicPr>
        <p:blipFill rotWithShape="1">
          <a:blip r:embed="rId4">
            <a:extLst>
              <a:ext uri="{28A0092B-C50C-407E-A947-70E740481C1C}">
                <a14:useLocalDpi xmlns:a14="http://schemas.microsoft.com/office/drawing/2010/main" val="0"/>
              </a:ext>
            </a:extLst>
          </a:blip>
          <a:srcRect r="21125"/>
          <a:stretch/>
        </p:blipFill>
        <p:spPr>
          <a:xfrm>
            <a:off x="4327430" y="3212382"/>
            <a:ext cx="5286648" cy="6773170"/>
          </a:xfrm>
          <a:prstGeom prst="rect">
            <a:avLst/>
          </a:prstGeom>
        </p:spPr>
      </p:pic>
      <p:pic>
        <p:nvPicPr>
          <p:cNvPr id="36" name="Picture 35">
            <a:extLst>
              <a:ext uri="{FF2B5EF4-FFF2-40B4-BE49-F238E27FC236}">
                <a16:creationId xmlns:a16="http://schemas.microsoft.com/office/drawing/2014/main" id="{56DBAABA-4328-999A-C611-20D6FD282DDA}"/>
              </a:ext>
            </a:extLst>
          </p:cNvPr>
          <p:cNvPicPr>
            <a:picLocks noChangeAspect="1"/>
          </p:cNvPicPr>
          <p:nvPr/>
        </p:nvPicPr>
        <p:blipFill rotWithShape="1">
          <a:blip r:embed="rId5"/>
          <a:srcRect l="10641" t="31270" r="10642" b="38876"/>
          <a:stretch/>
        </p:blipFill>
        <p:spPr>
          <a:xfrm>
            <a:off x="6444712" y="8026024"/>
            <a:ext cx="3733036" cy="1433332"/>
          </a:xfrm>
          <a:prstGeom prst="rect">
            <a:avLst/>
          </a:prstGeom>
          <a:effectLst>
            <a:reflection blurRad="6350" stA="50000" endA="300" endPos="55000" dir="5400000" sy="-100000" algn="bl" rotWithShape="0"/>
          </a:effectLst>
        </p:spPr>
      </p:pic>
      <p:pic>
        <p:nvPicPr>
          <p:cNvPr id="37" name="Picture 36">
            <a:extLst>
              <a:ext uri="{FF2B5EF4-FFF2-40B4-BE49-F238E27FC236}">
                <a16:creationId xmlns:a16="http://schemas.microsoft.com/office/drawing/2014/main" id="{23959355-D92A-AEDC-1666-82640D178BA7}"/>
              </a:ext>
            </a:extLst>
          </p:cNvPr>
          <p:cNvPicPr>
            <a:picLocks noChangeAspect="1"/>
          </p:cNvPicPr>
          <p:nvPr/>
        </p:nvPicPr>
        <p:blipFill rotWithShape="1">
          <a:blip r:embed="rId6">
            <a:extLst>
              <a:ext uri="{28A0092B-C50C-407E-A947-70E740481C1C}">
                <a14:useLocalDpi xmlns:a14="http://schemas.microsoft.com/office/drawing/2010/main" val="0"/>
              </a:ext>
            </a:extLst>
          </a:blip>
          <a:srcRect l="26889" t="11179" r="26335" b="9410"/>
          <a:stretch/>
        </p:blipFill>
        <p:spPr>
          <a:xfrm>
            <a:off x="3143911" y="3978786"/>
            <a:ext cx="3145837" cy="5396939"/>
          </a:xfrm>
          <a:prstGeom prst="rect">
            <a:avLst/>
          </a:prstGeom>
        </p:spPr>
      </p:pic>
      <p:pic>
        <p:nvPicPr>
          <p:cNvPr id="38" name="Picture 37">
            <a:extLst>
              <a:ext uri="{FF2B5EF4-FFF2-40B4-BE49-F238E27FC236}">
                <a16:creationId xmlns:a16="http://schemas.microsoft.com/office/drawing/2014/main" id="{B50F902A-17FF-4C77-7F4E-761972E64361}"/>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400000"/>
                    </a14:imgEffect>
                  </a14:imgLayer>
                </a14:imgProps>
              </a:ext>
            </a:extLst>
          </a:blip>
          <a:srcRect l="12926" t="29265" r="10302" b="31618"/>
          <a:stretch/>
        </p:blipFill>
        <p:spPr>
          <a:xfrm>
            <a:off x="3587827" y="8227011"/>
            <a:ext cx="2769378" cy="1136130"/>
          </a:xfrm>
          <a:prstGeom prst="rect">
            <a:avLst/>
          </a:prstGeom>
          <a:effectLst>
            <a:reflection blurRad="6350" stA="50000" endA="300" endPos="55000" dir="5400000" sy="-100000" algn="bl" rotWithShape="0"/>
          </a:effectLst>
        </p:spPr>
      </p:pic>
      <p:pic>
        <p:nvPicPr>
          <p:cNvPr id="39" name="Picture 38">
            <a:extLst>
              <a:ext uri="{FF2B5EF4-FFF2-40B4-BE49-F238E27FC236}">
                <a16:creationId xmlns:a16="http://schemas.microsoft.com/office/drawing/2014/main" id="{ADF37A29-8923-ABF4-9518-1666BF6B5024}"/>
              </a:ext>
            </a:extLst>
          </p:cNvPr>
          <p:cNvPicPr>
            <a:picLocks noChangeAspect="1"/>
          </p:cNvPicPr>
          <p:nvPr/>
        </p:nvPicPr>
        <p:blipFill rotWithShape="1">
          <a:blip r:embed="rId9"/>
          <a:srcRect l="10706" t="32964" r="10852" b="40759"/>
          <a:stretch/>
        </p:blipFill>
        <p:spPr>
          <a:xfrm>
            <a:off x="7892" y="8125473"/>
            <a:ext cx="3301937" cy="1152763"/>
          </a:xfrm>
          <a:prstGeom prst="rect">
            <a:avLst/>
          </a:prstGeom>
          <a:effectLst>
            <a:reflection blurRad="6350" stA="50000" endA="300" endPos="55000" dir="5400000" sy="-100000" algn="bl" rotWithShape="0"/>
          </a:effectLst>
        </p:spPr>
      </p:pic>
      <p:sp>
        <p:nvSpPr>
          <p:cNvPr id="44" name="TextBox 24">
            <a:extLst>
              <a:ext uri="{FF2B5EF4-FFF2-40B4-BE49-F238E27FC236}">
                <a16:creationId xmlns:a16="http://schemas.microsoft.com/office/drawing/2014/main" id="{8174D936-DA88-8CF1-54F4-686BFE0093E5}"/>
              </a:ext>
            </a:extLst>
          </p:cNvPr>
          <p:cNvSpPr txBox="1"/>
          <p:nvPr/>
        </p:nvSpPr>
        <p:spPr>
          <a:xfrm>
            <a:off x="10609286" y="5196427"/>
            <a:ext cx="7450114" cy="846386"/>
          </a:xfrm>
          <a:prstGeom prst="rect">
            <a:avLst/>
          </a:prstGeom>
        </p:spPr>
        <p:txBody>
          <a:bodyPr wrap="square" lIns="0" tIns="0" rIns="0" bIns="0" rtlCol="0" anchor="t">
            <a:spAutoFit/>
          </a:bodyPr>
          <a:lstStyle/>
          <a:p>
            <a:pPr marL="0" lvl="0" indent="0">
              <a:lnSpc>
                <a:spcPts val="3283"/>
              </a:lnSpc>
            </a:pPr>
            <a:r>
              <a:rPr lang="en-US" sz="2800" spc="-44" dirty="0">
                <a:solidFill>
                  <a:srgbClr val="000000"/>
                </a:solidFill>
                <a:latin typeface="Clear Sans"/>
              </a:rPr>
              <a:t>Supercharge Your Immunity with Vitacel-C, Sodium Ascorbate Non-Acidic Vitamin C.</a:t>
            </a:r>
            <a:endParaRPr lang="en-US" sz="2800" b="1" spc="-44" dirty="0">
              <a:solidFill>
                <a:srgbClr val="C00000"/>
              </a:solidFill>
              <a:latin typeface="Clear Sans"/>
            </a:endParaRPr>
          </a:p>
        </p:txBody>
      </p:sp>
      <p:sp>
        <p:nvSpPr>
          <p:cNvPr id="46" name="TextBox 24">
            <a:extLst>
              <a:ext uri="{FF2B5EF4-FFF2-40B4-BE49-F238E27FC236}">
                <a16:creationId xmlns:a16="http://schemas.microsoft.com/office/drawing/2014/main" id="{8B1F010D-3875-00AC-909C-2576F17AE7B1}"/>
              </a:ext>
            </a:extLst>
          </p:cNvPr>
          <p:cNvSpPr txBox="1"/>
          <p:nvPr/>
        </p:nvSpPr>
        <p:spPr>
          <a:xfrm>
            <a:off x="10609286" y="7302196"/>
            <a:ext cx="7450114" cy="1269578"/>
          </a:xfrm>
          <a:prstGeom prst="rect">
            <a:avLst/>
          </a:prstGeom>
        </p:spPr>
        <p:txBody>
          <a:bodyPr wrap="square" lIns="0" tIns="0" rIns="0" bIns="0" rtlCol="0" anchor="t">
            <a:spAutoFit/>
          </a:bodyPr>
          <a:lstStyle/>
          <a:p>
            <a:pPr marL="0" lvl="0" indent="0">
              <a:lnSpc>
                <a:spcPts val="3283"/>
              </a:lnSpc>
            </a:pPr>
            <a:r>
              <a:rPr lang="en-US" sz="2800" spc="-44" dirty="0">
                <a:solidFill>
                  <a:srgbClr val="000000"/>
                </a:solidFill>
                <a:latin typeface="Clear Sans"/>
              </a:rPr>
              <a:t>Provides essential fatty acids that supports heart health, brain functions, eye health and joint mobility.</a:t>
            </a:r>
            <a:endParaRPr lang="en-US" sz="2800" b="1" spc="-44" dirty="0">
              <a:solidFill>
                <a:srgbClr val="C00000"/>
              </a:solidFill>
              <a:latin typeface="Clear Sans"/>
            </a:endParaRPr>
          </a:p>
        </p:txBody>
      </p:sp>
      <p:pic>
        <p:nvPicPr>
          <p:cNvPr id="52" name="Picture 51">
            <a:extLst>
              <a:ext uri="{FF2B5EF4-FFF2-40B4-BE49-F238E27FC236}">
                <a16:creationId xmlns:a16="http://schemas.microsoft.com/office/drawing/2014/main" id="{AA123629-53B3-D5F0-9D83-1E076C6564D0}"/>
              </a:ext>
            </a:extLst>
          </p:cNvPr>
          <p:cNvPicPr>
            <a:picLocks noChangeAspect="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312790" y="5611368"/>
            <a:ext cx="639585" cy="646993"/>
          </a:xfrm>
          <a:prstGeom prst="rect">
            <a:avLst/>
          </a:prstGeom>
        </p:spPr>
      </p:pic>
      <p:pic>
        <p:nvPicPr>
          <p:cNvPr id="53" name="Picture 52">
            <a:extLst>
              <a:ext uri="{FF2B5EF4-FFF2-40B4-BE49-F238E27FC236}">
                <a16:creationId xmlns:a16="http://schemas.microsoft.com/office/drawing/2014/main" id="{203180BE-D146-CFD2-A443-9865B9FB38E2}"/>
              </a:ext>
            </a:extLst>
          </p:cNvPr>
          <p:cNvPicPr>
            <a:picLocks noChangeAspect="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4360923" y="5633917"/>
            <a:ext cx="639585" cy="646993"/>
          </a:xfrm>
          <a:prstGeom prst="rect">
            <a:avLst/>
          </a:prstGeom>
        </p:spPr>
      </p:pic>
      <p:pic>
        <p:nvPicPr>
          <p:cNvPr id="54" name="Picture 53">
            <a:extLst>
              <a:ext uri="{FF2B5EF4-FFF2-40B4-BE49-F238E27FC236}">
                <a16:creationId xmlns:a16="http://schemas.microsoft.com/office/drawing/2014/main" id="{F0AA285E-69EE-1A5F-0481-30EB64DB6218}"/>
              </a:ext>
            </a:extLst>
          </p:cNvPr>
          <p:cNvPicPr>
            <a:picLocks noChangeAspect="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7331458" y="5638748"/>
            <a:ext cx="639585" cy="6469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45529" y="5647635"/>
            <a:ext cx="10771697" cy="12534338"/>
            <a:chOff x="0" y="0"/>
            <a:chExt cx="698500" cy="812800"/>
          </a:xfrm>
        </p:grpSpPr>
        <p:sp>
          <p:nvSpPr>
            <p:cNvPr id="3" name="Freeform 3"/>
            <p:cNvSpPr/>
            <p:nvPr/>
          </p:nvSpPr>
          <p:spPr>
            <a:xfrm>
              <a:off x="0" y="4981"/>
              <a:ext cx="698500" cy="802837"/>
            </a:xfrm>
            <a:custGeom>
              <a:avLst/>
              <a:gdLst/>
              <a:ahLst/>
              <a:cxnLst/>
              <a:rect l="l" t="t" r="r" b="b"/>
              <a:pathLst>
                <a:path w="698500" h="802837">
                  <a:moveTo>
                    <a:pt x="371673" y="8065"/>
                  </a:moveTo>
                  <a:lnTo>
                    <a:pt x="676077" y="185173"/>
                  </a:lnTo>
                  <a:cubicBezTo>
                    <a:pt x="689960" y="193250"/>
                    <a:pt x="698500" y="208100"/>
                    <a:pt x="698500" y="224161"/>
                  </a:cubicBezTo>
                  <a:lnTo>
                    <a:pt x="698500" y="578677"/>
                  </a:lnTo>
                  <a:cubicBezTo>
                    <a:pt x="698500" y="594738"/>
                    <a:pt x="689960" y="609588"/>
                    <a:pt x="676077" y="617665"/>
                  </a:cubicBezTo>
                  <a:lnTo>
                    <a:pt x="371673" y="794773"/>
                  </a:lnTo>
                  <a:cubicBezTo>
                    <a:pt x="357812" y="802838"/>
                    <a:pt x="340688" y="802838"/>
                    <a:pt x="326827" y="794773"/>
                  </a:cubicBezTo>
                  <a:lnTo>
                    <a:pt x="22423" y="617665"/>
                  </a:lnTo>
                  <a:cubicBezTo>
                    <a:pt x="8540" y="609588"/>
                    <a:pt x="0" y="594738"/>
                    <a:pt x="0" y="578677"/>
                  </a:cubicBezTo>
                  <a:lnTo>
                    <a:pt x="0" y="224161"/>
                  </a:lnTo>
                  <a:cubicBezTo>
                    <a:pt x="0" y="208100"/>
                    <a:pt x="8540" y="193250"/>
                    <a:pt x="22423" y="185173"/>
                  </a:cubicBezTo>
                  <a:lnTo>
                    <a:pt x="326827" y="8065"/>
                  </a:lnTo>
                  <a:cubicBezTo>
                    <a:pt x="340688" y="0"/>
                    <a:pt x="357812" y="0"/>
                    <a:pt x="371673" y="8065"/>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txBody>
            <a:bodyPr/>
            <a:lstStyle/>
            <a:p>
              <a:endParaRPr lang="en-US"/>
            </a:p>
          </p:txBody>
        </p:sp>
      </p:grpSp>
      <p:grpSp>
        <p:nvGrpSpPr>
          <p:cNvPr id="4" name="Group 4"/>
          <p:cNvGrpSpPr/>
          <p:nvPr/>
        </p:nvGrpSpPr>
        <p:grpSpPr>
          <a:xfrm>
            <a:off x="10455180" y="8246629"/>
            <a:ext cx="6450497" cy="7506033"/>
            <a:chOff x="0" y="0"/>
            <a:chExt cx="698500" cy="812800"/>
          </a:xfrm>
        </p:grpSpPr>
        <p:sp>
          <p:nvSpPr>
            <p:cNvPr id="5" name="Freeform 5"/>
            <p:cNvSpPr/>
            <p:nvPr/>
          </p:nvSpPr>
          <p:spPr>
            <a:xfrm>
              <a:off x="0" y="19806"/>
              <a:ext cx="698500" cy="773188"/>
            </a:xfrm>
            <a:custGeom>
              <a:avLst/>
              <a:gdLst/>
              <a:ahLst/>
              <a:cxnLst/>
              <a:rect l="l" t="t" r="r" b="b"/>
              <a:pathLst>
                <a:path w="698500" h="773188">
                  <a:moveTo>
                    <a:pt x="438401" y="32064"/>
                  </a:moveTo>
                  <a:lnTo>
                    <a:pt x="609349" y="131524"/>
                  </a:lnTo>
                  <a:cubicBezTo>
                    <a:pt x="664544" y="163638"/>
                    <a:pt x="698500" y="222679"/>
                    <a:pt x="698500" y="286537"/>
                  </a:cubicBezTo>
                  <a:lnTo>
                    <a:pt x="698500" y="486651"/>
                  </a:lnTo>
                  <a:cubicBezTo>
                    <a:pt x="698500" y="550509"/>
                    <a:pt x="664544" y="609550"/>
                    <a:pt x="609349" y="641664"/>
                  </a:cubicBezTo>
                  <a:lnTo>
                    <a:pt x="438401" y="741124"/>
                  </a:lnTo>
                  <a:cubicBezTo>
                    <a:pt x="383292" y="773188"/>
                    <a:pt x="315208" y="773188"/>
                    <a:pt x="260099" y="741124"/>
                  </a:cubicBezTo>
                  <a:lnTo>
                    <a:pt x="89151" y="641664"/>
                  </a:lnTo>
                  <a:cubicBezTo>
                    <a:pt x="33956" y="609550"/>
                    <a:pt x="0" y="550509"/>
                    <a:pt x="0" y="486651"/>
                  </a:cubicBezTo>
                  <a:lnTo>
                    <a:pt x="0" y="286537"/>
                  </a:lnTo>
                  <a:cubicBezTo>
                    <a:pt x="0" y="222679"/>
                    <a:pt x="33956" y="163638"/>
                    <a:pt x="89151" y="131524"/>
                  </a:cubicBezTo>
                  <a:lnTo>
                    <a:pt x="260099" y="32064"/>
                  </a:lnTo>
                  <a:cubicBezTo>
                    <a:pt x="315208" y="0"/>
                    <a:pt x="383292" y="0"/>
                    <a:pt x="438401" y="3206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txBody>
            <a:bodyPr/>
            <a:lstStyle/>
            <a:p>
              <a:endParaRPr lang="en-US"/>
            </a:p>
          </p:txBody>
        </p:sp>
        <p:sp>
          <p:nvSpPr>
            <p:cNvPr id="6" name="TextBox 6"/>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011216" y="-1663032"/>
            <a:ext cx="7573225" cy="6508240"/>
            <a:chOff x="0" y="0"/>
            <a:chExt cx="812800" cy="698500"/>
          </a:xfrm>
        </p:grpSpPr>
        <p:sp>
          <p:nvSpPr>
            <p:cNvPr id="8" name="Freeform 8"/>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txBody>
            <a:bodyPr/>
            <a:lstStyle/>
            <a:p>
              <a:endParaRPr lang="en-US"/>
            </a:p>
          </p:txBody>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880151" y="572939"/>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0058481" y="780451"/>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9662797" y="1873679"/>
            <a:ext cx="7994311" cy="7093905"/>
            <a:chOff x="0" y="0"/>
            <a:chExt cx="4346359" cy="3856825"/>
          </a:xfrm>
        </p:grpSpPr>
        <p:sp>
          <p:nvSpPr>
            <p:cNvPr id="25" name="Freeform 25"/>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grpSp>
        <p:nvGrpSpPr>
          <p:cNvPr id="37" name="Group 36">
            <a:extLst>
              <a:ext uri="{FF2B5EF4-FFF2-40B4-BE49-F238E27FC236}">
                <a16:creationId xmlns:a16="http://schemas.microsoft.com/office/drawing/2014/main" id="{7042581C-4764-09F2-3AC1-AEE3BA560535}"/>
              </a:ext>
            </a:extLst>
          </p:cNvPr>
          <p:cNvGrpSpPr/>
          <p:nvPr/>
        </p:nvGrpSpPr>
        <p:grpSpPr>
          <a:xfrm>
            <a:off x="9769097" y="1517737"/>
            <a:ext cx="8093519" cy="7732662"/>
            <a:chOff x="9769097" y="1517737"/>
            <a:chExt cx="8093519" cy="7732662"/>
          </a:xfrm>
        </p:grpSpPr>
        <p:pic>
          <p:nvPicPr>
            <p:cNvPr id="36" name="Picture 35">
              <a:extLst>
                <a:ext uri="{FF2B5EF4-FFF2-40B4-BE49-F238E27FC236}">
                  <a16:creationId xmlns:a16="http://schemas.microsoft.com/office/drawing/2014/main" id="{856F3C7F-9191-FC22-0226-2301A6DBC7F1}"/>
                </a:ext>
              </a:extLst>
            </p:cNvPr>
            <p:cNvPicPr>
              <a:picLocks noChangeAspect="1"/>
            </p:cNvPicPr>
            <p:nvPr/>
          </p:nvPicPr>
          <p:blipFill>
            <a:blip r:embed="rId2">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9769097" y="1517737"/>
              <a:ext cx="8093519" cy="7732662"/>
            </a:xfrm>
            <a:prstGeom prst="rect">
              <a:avLst/>
            </a:prstGeom>
          </p:spPr>
        </p:pic>
        <p:pic>
          <p:nvPicPr>
            <p:cNvPr id="33" name="Picture 32">
              <a:extLst>
                <a:ext uri="{FF2B5EF4-FFF2-40B4-BE49-F238E27FC236}">
                  <a16:creationId xmlns:a16="http://schemas.microsoft.com/office/drawing/2014/main" id="{A6AC103C-B00A-6D72-4E0B-6C82888BB8E6}"/>
                </a:ext>
              </a:extLst>
            </p:cNvPr>
            <p:cNvPicPr>
              <a:picLocks noChangeAspect="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3258800" y="4229412"/>
              <a:ext cx="677639" cy="685488"/>
            </a:xfrm>
            <a:prstGeom prst="rect">
              <a:avLst/>
            </a:prstGeom>
          </p:spPr>
        </p:pic>
      </p:grpSp>
      <p:grpSp>
        <p:nvGrpSpPr>
          <p:cNvPr id="28" name="Group 28"/>
          <p:cNvGrpSpPr/>
          <p:nvPr/>
        </p:nvGrpSpPr>
        <p:grpSpPr>
          <a:xfrm rot="-5400000">
            <a:off x="14818935" y="444158"/>
            <a:ext cx="1845214" cy="2147158"/>
            <a:chOff x="0" y="0"/>
            <a:chExt cx="698500" cy="812800"/>
          </a:xfrm>
        </p:grpSpPr>
        <p:sp>
          <p:nvSpPr>
            <p:cNvPr id="29" name="Freeform 29"/>
            <p:cNvSpPr/>
            <p:nvPr/>
          </p:nvSpPr>
          <p:spPr>
            <a:xfrm>
              <a:off x="0" y="7616"/>
              <a:ext cx="698500" cy="797568"/>
            </a:xfrm>
            <a:custGeom>
              <a:avLst/>
              <a:gdLst/>
              <a:ahLst/>
              <a:cxnLst/>
              <a:rect l="l" t="t" r="r" b="b"/>
              <a:pathLst>
                <a:path w="698500" h="797568">
                  <a:moveTo>
                    <a:pt x="383532" y="12330"/>
                  </a:moveTo>
                  <a:lnTo>
                    <a:pt x="664218" y="175638"/>
                  </a:lnTo>
                  <a:cubicBezTo>
                    <a:pt x="685443" y="187987"/>
                    <a:pt x="698500" y="210690"/>
                    <a:pt x="698500" y="235246"/>
                  </a:cubicBezTo>
                  <a:lnTo>
                    <a:pt x="698500" y="562322"/>
                  </a:lnTo>
                  <a:cubicBezTo>
                    <a:pt x="698500" y="586878"/>
                    <a:pt x="685443" y="609581"/>
                    <a:pt x="664218" y="621930"/>
                  </a:cubicBezTo>
                  <a:lnTo>
                    <a:pt x="383532" y="785238"/>
                  </a:lnTo>
                  <a:cubicBezTo>
                    <a:pt x="362340" y="797568"/>
                    <a:pt x="336160" y="797568"/>
                    <a:pt x="314968" y="785238"/>
                  </a:cubicBezTo>
                  <a:lnTo>
                    <a:pt x="34282" y="621930"/>
                  </a:lnTo>
                  <a:cubicBezTo>
                    <a:pt x="13057" y="609581"/>
                    <a:pt x="0" y="586878"/>
                    <a:pt x="0" y="562322"/>
                  </a:cubicBezTo>
                  <a:lnTo>
                    <a:pt x="0" y="235246"/>
                  </a:lnTo>
                  <a:cubicBezTo>
                    <a:pt x="0" y="210690"/>
                    <a:pt x="13057" y="187987"/>
                    <a:pt x="34282" y="175638"/>
                  </a:cubicBezTo>
                  <a:lnTo>
                    <a:pt x="314968" y="12330"/>
                  </a:lnTo>
                  <a:cubicBezTo>
                    <a:pt x="336160" y="0"/>
                    <a:pt x="362340" y="0"/>
                    <a:pt x="383532" y="12330"/>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30" name="TextBox 3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39" name="TextBox 38">
            <a:extLst>
              <a:ext uri="{FF2B5EF4-FFF2-40B4-BE49-F238E27FC236}">
                <a16:creationId xmlns:a16="http://schemas.microsoft.com/office/drawing/2014/main" id="{958697D2-399F-E356-2B2F-6C66E994666A}"/>
              </a:ext>
            </a:extLst>
          </p:cNvPr>
          <p:cNvSpPr txBox="1"/>
          <p:nvPr/>
        </p:nvSpPr>
        <p:spPr>
          <a:xfrm>
            <a:off x="2179949" y="1291152"/>
            <a:ext cx="6749920" cy="769441"/>
          </a:xfrm>
          <a:prstGeom prst="rect">
            <a:avLst/>
          </a:prstGeom>
          <a:noFill/>
          <a:effectLst>
            <a:glow rad="127000">
              <a:srgbClr val="FFC000"/>
            </a:glow>
            <a:outerShdw blurRad="50800" dir="5400000" algn="ctr" rotWithShape="0">
              <a:srgbClr val="000000">
                <a:alpha val="43137"/>
              </a:srgbClr>
            </a:outerShdw>
          </a:effectLst>
        </p:spPr>
        <p:txBody>
          <a:bodyPr wrap="square">
            <a:spAutoFit/>
          </a:bodyPr>
          <a:lstStyle/>
          <a:p>
            <a:r>
              <a:rPr lang="en-PH" sz="4400" b="1" dirty="0">
                <a:solidFill>
                  <a:schemeClr val="accent3">
                    <a:lumMod val="50000"/>
                  </a:schemeClr>
                </a:solidFill>
                <a:effectLst>
                  <a:glow rad="127000">
                    <a:srgbClr val="E7E7E7"/>
                  </a:glow>
                  <a:outerShdw sx="1000" sy="1000" algn="ctr" rotWithShape="0">
                    <a:srgbClr val="000000">
                      <a:alpha val="43137"/>
                    </a:srgbClr>
                  </a:outerShdw>
                </a:effectLst>
                <a:latin typeface="Arial" panose="020B0604020202020204" pitchFamily="34" charset="0"/>
                <a:cs typeface="Arial" panose="020B0604020202020204" pitchFamily="34" charset="0"/>
              </a:rPr>
              <a:t>“Gymnema Sylvestre”</a:t>
            </a:r>
            <a:endParaRPr lang="en-US" sz="4400" b="1" dirty="0">
              <a:solidFill>
                <a:schemeClr val="accent3">
                  <a:lumMod val="50000"/>
                </a:schemeClr>
              </a:solidFill>
              <a:effectLst>
                <a:glow rad="127000">
                  <a:srgbClr val="E7E7E7"/>
                </a:glow>
                <a:outerShdw sx="1000" sy="1000" algn="ctr" rotWithShape="0">
                  <a:srgbClr val="000000">
                    <a:alpha val="43137"/>
                  </a:srgbClr>
                </a:outerShdw>
              </a:effectLst>
              <a:latin typeface="Arial" panose="020B0604020202020204" pitchFamily="34" charset="0"/>
              <a:cs typeface="Arial" panose="020B0604020202020204" pitchFamily="34" charset="0"/>
            </a:endParaRPr>
          </a:p>
        </p:txBody>
      </p:sp>
      <p:pic>
        <p:nvPicPr>
          <p:cNvPr id="40" name="Picture 4" descr="Gymnema Sylvestre - Herb garden, Medicinal plant">
            <a:extLst>
              <a:ext uri="{FF2B5EF4-FFF2-40B4-BE49-F238E27FC236}">
                <a16:creationId xmlns:a16="http://schemas.microsoft.com/office/drawing/2014/main" id="{C846DCCC-5658-D810-6529-1FC639B5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672" y="386455"/>
            <a:ext cx="3270286" cy="31693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60CB98A-03B7-AD93-4E27-281AC31CC717}"/>
              </a:ext>
            </a:extLst>
          </p:cNvPr>
          <p:cNvSpPr txBox="1"/>
          <p:nvPr/>
        </p:nvSpPr>
        <p:spPr>
          <a:xfrm>
            <a:off x="585974" y="1385214"/>
            <a:ext cx="1814047" cy="707886"/>
          </a:xfrm>
          <a:prstGeom prst="rect">
            <a:avLst/>
          </a:prstGeom>
          <a:noFill/>
        </p:spPr>
        <p:txBody>
          <a:bodyPr wrap="square" rtlCol="0">
            <a:spAutoFit/>
          </a:bodyPr>
          <a:lstStyle/>
          <a:p>
            <a:r>
              <a:rPr lang="en-US" sz="4000" b="1" i="1" dirty="0"/>
              <a:t>With:</a:t>
            </a:r>
          </a:p>
        </p:txBody>
      </p:sp>
      <p:sp>
        <p:nvSpPr>
          <p:cNvPr id="42" name="TextBox 41">
            <a:extLst>
              <a:ext uri="{FF2B5EF4-FFF2-40B4-BE49-F238E27FC236}">
                <a16:creationId xmlns:a16="http://schemas.microsoft.com/office/drawing/2014/main" id="{004B3127-5E2F-9BBB-753F-B19DD2DF4B2D}"/>
              </a:ext>
            </a:extLst>
          </p:cNvPr>
          <p:cNvSpPr txBox="1"/>
          <p:nvPr/>
        </p:nvSpPr>
        <p:spPr>
          <a:xfrm>
            <a:off x="1349696" y="2616378"/>
            <a:ext cx="8308318" cy="769441"/>
          </a:xfrm>
          <a:prstGeom prst="rect">
            <a:avLst/>
          </a:prstGeom>
          <a:noFill/>
        </p:spPr>
        <p:txBody>
          <a:bodyPr wrap="square" rtlCol="0">
            <a:spAutoFit/>
          </a:bodyPr>
          <a:lstStyle/>
          <a:p>
            <a:pPr algn="ctr"/>
            <a:r>
              <a:rPr lang="en-US" sz="4400" b="1" dirty="0">
                <a:solidFill>
                  <a:srgbClr val="FF0000"/>
                </a:solidFill>
                <a:effectLst>
                  <a:glow rad="127000">
                    <a:srgbClr val="FFFF00"/>
                  </a:glow>
                </a:effectLst>
                <a:latin typeface="Arial Rounded MT Bold" panose="020F0704030504030204" pitchFamily="34" charset="77"/>
              </a:rPr>
              <a:t>SUGAR DESTROYER</a:t>
            </a:r>
          </a:p>
        </p:txBody>
      </p:sp>
      <p:sp>
        <p:nvSpPr>
          <p:cNvPr id="43" name="TextBox 42">
            <a:extLst>
              <a:ext uri="{FF2B5EF4-FFF2-40B4-BE49-F238E27FC236}">
                <a16:creationId xmlns:a16="http://schemas.microsoft.com/office/drawing/2014/main" id="{AEC96DC4-1927-DA52-D147-8B0C7F435EA9}"/>
              </a:ext>
            </a:extLst>
          </p:cNvPr>
          <p:cNvSpPr txBox="1"/>
          <p:nvPr/>
        </p:nvSpPr>
        <p:spPr>
          <a:xfrm>
            <a:off x="189813" y="3603354"/>
            <a:ext cx="10002416" cy="1569660"/>
          </a:xfrm>
          <a:prstGeom prst="rect">
            <a:avLst/>
          </a:prstGeom>
          <a:noFill/>
        </p:spPr>
        <p:txBody>
          <a:bodyPr wrap="square">
            <a:spAutoFit/>
          </a:bodyPr>
          <a:lstStyle/>
          <a:p>
            <a:pPr algn="ctr"/>
            <a:r>
              <a:rPr lang="en-PH" sz="3200" b="1" i="0" dirty="0">
                <a:effectLst/>
                <a:latin typeface="+mj-lt"/>
              </a:rPr>
              <a:t>In the Ayurvedic system, it is referred to as “</a:t>
            </a:r>
            <a:r>
              <a:rPr lang="en-PH" sz="3200" b="1" i="0" dirty="0" err="1">
                <a:effectLst/>
                <a:latin typeface="+mj-lt"/>
              </a:rPr>
              <a:t>Meshasringa</a:t>
            </a:r>
            <a:r>
              <a:rPr lang="en-PH" sz="3200" b="1" i="0" dirty="0">
                <a:effectLst/>
                <a:latin typeface="+mj-lt"/>
              </a:rPr>
              <a:t>” or “</a:t>
            </a:r>
            <a:r>
              <a:rPr lang="en-PH" sz="3200" b="1" i="0" dirty="0" err="1">
                <a:effectLst/>
                <a:latin typeface="+mj-lt"/>
              </a:rPr>
              <a:t>Gurmar</a:t>
            </a:r>
            <a:r>
              <a:rPr lang="en-PH" sz="3200" b="1" i="0" dirty="0">
                <a:effectLst/>
                <a:latin typeface="+mj-lt"/>
              </a:rPr>
              <a:t>” and has indications for use in </a:t>
            </a:r>
          </a:p>
          <a:p>
            <a:pPr algn="ctr"/>
            <a:r>
              <a:rPr lang="en-PH" sz="3200" b="1" i="0" dirty="0">
                <a:effectLst/>
                <a:latin typeface="+mj-lt"/>
              </a:rPr>
              <a:t>glucose balance.</a:t>
            </a:r>
            <a:endParaRPr lang="en-US" sz="3200" b="1" dirty="0">
              <a:latin typeface="+mj-lt"/>
            </a:endParaRPr>
          </a:p>
        </p:txBody>
      </p:sp>
      <p:sp>
        <p:nvSpPr>
          <p:cNvPr id="44" name="TextBox 43">
            <a:extLst>
              <a:ext uri="{FF2B5EF4-FFF2-40B4-BE49-F238E27FC236}">
                <a16:creationId xmlns:a16="http://schemas.microsoft.com/office/drawing/2014/main" id="{25EF6FF6-600C-AD37-BF75-A588C8185982}"/>
              </a:ext>
            </a:extLst>
          </p:cNvPr>
          <p:cNvSpPr txBox="1"/>
          <p:nvPr/>
        </p:nvSpPr>
        <p:spPr>
          <a:xfrm>
            <a:off x="536080" y="5453871"/>
            <a:ext cx="9522401" cy="3293209"/>
          </a:xfrm>
          <a:prstGeom prst="rect">
            <a:avLst/>
          </a:prstGeom>
          <a:noFill/>
        </p:spPr>
        <p:txBody>
          <a:bodyPr wrap="square">
            <a:spAutoFit/>
          </a:bodyPr>
          <a:lstStyle/>
          <a:p>
            <a:r>
              <a:rPr lang="en-PH" sz="4000" b="1" i="0" dirty="0" err="1">
                <a:effectLst/>
                <a:latin typeface="+mj-lt"/>
              </a:rPr>
              <a:t>Gymnemic</a:t>
            </a:r>
            <a:r>
              <a:rPr lang="en-PH" sz="4000" b="1" i="0" dirty="0">
                <a:effectLst/>
                <a:latin typeface="+mj-lt"/>
              </a:rPr>
              <a:t> acid</a:t>
            </a:r>
            <a:r>
              <a:rPr lang="en-PH" sz="4000" b="0" i="0" dirty="0">
                <a:effectLst/>
                <a:latin typeface="+mj-lt"/>
              </a:rPr>
              <a:t>—an active component isolated from leaves of </a:t>
            </a:r>
            <a:r>
              <a:rPr lang="en-PH" sz="4000" b="0" i="1" dirty="0">
                <a:effectLst/>
                <a:latin typeface="+mj-lt"/>
              </a:rPr>
              <a:t>G. </a:t>
            </a:r>
            <a:r>
              <a:rPr lang="en-PH" sz="4000" b="0" i="1" dirty="0" err="1">
                <a:effectLst/>
                <a:latin typeface="+mj-lt"/>
              </a:rPr>
              <a:t>sylvestre</a:t>
            </a:r>
            <a:r>
              <a:rPr lang="en-PH" sz="4000" b="0" i="0" dirty="0">
                <a:effectLst/>
                <a:latin typeface="+mj-lt"/>
              </a:rPr>
              <a:t>—has </a:t>
            </a:r>
            <a:r>
              <a:rPr lang="en-PH" sz="4800" b="1" i="0" u="sng" dirty="0" err="1">
                <a:solidFill>
                  <a:srgbClr val="C00000"/>
                </a:solidFill>
                <a:effectLst/>
                <a:latin typeface="+mj-lt"/>
              </a:rPr>
              <a:t>antiobesity</a:t>
            </a:r>
            <a:r>
              <a:rPr lang="en-PH" sz="4800" b="1" i="0" dirty="0">
                <a:effectLst/>
                <a:latin typeface="+mj-lt"/>
              </a:rPr>
              <a:t> </a:t>
            </a:r>
            <a:r>
              <a:rPr lang="en-PH" sz="4000" b="0" i="0" dirty="0">
                <a:effectLst/>
                <a:latin typeface="+mj-lt"/>
              </a:rPr>
              <a:t>and</a:t>
            </a:r>
            <a:r>
              <a:rPr lang="en-PH" sz="4800" b="1" i="0" dirty="0">
                <a:effectLst/>
                <a:latin typeface="+mj-lt"/>
              </a:rPr>
              <a:t> </a:t>
            </a:r>
            <a:r>
              <a:rPr lang="en-PH" sz="4800" b="1" i="0" dirty="0">
                <a:solidFill>
                  <a:srgbClr val="C00000"/>
                </a:solidFill>
                <a:effectLst/>
                <a:latin typeface="+mj-lt"/>
                <a:hlinkClick r:id="rId5" tooltip="Learn more about antidiabetic from ScienceDirect's AI-generated Topic Pages">
                  <a:extLst>
                    <a:ext uri="{A12FA001-AC4F-418D-AE19-62706E023703}">
                      <ahyp:hlinkClr xmlns:ahyp="http://schemas.microsoft.com/office/drawing/2018/hyperlinkcolor" val="tx"/>
                    </a:ext>
                  </a:extLst>
                </a:hlinkClick>
              </a:rPr>
              <a:t>antidiabetic</a:t>
            </a:r>
            <a:r>
              <a:rPr lang="en-PH" sz="4800" b="1" i="0" dirty="0">
                <a:effectLst/>
                <a:latin typeface="+mj-lt"/>
              </a:rPr>
              <a:t> </a:t>
            </a:r>
            <a:r>
              <a:rPr lang="en-PH" sz="4000" b="0" i="0" dirty="0">
                <a:effectLst/>
                <a:latin typeface="+mj-lt"/>
              </a:rPr>
              <a:t>properties; it causes decrease in body weight and inhibits glucose absorption.</a:t>
            </a:r>
            <a:endParaRPr lang="en-US" sz="4000" dirty="0">
              <a:latin typeface="+mj-lt"/>
            </a:endParaRPr>
          </a:p>
        </p:txBody>
      </p:sp>
      <p:sp>
        <p:nvSpPr>
          <p:cNvPr id="45" name="TextBox 44">
            <a:extLst>
              <a:ext uri="{FF2B5EF4-FFF2-40B4-BE49-F238E27FC236}">
                <a16:creationId xmlns:a16="http://schemas.microsoft.com/office/drawing/2014/main" id="{D4735BFA-8413-6BEA-08B6-83C92F52917F}"/>
              </a:ext>
            </a:extLst>
          </p:cNvPr>
          <p:cNvSpPr txBox="1"/>
          <p:nvPr/>
        </p:nvSpPr>
        <p:spPr>
          <a:xfrm>
            <a:off x="3746246" y="2036506"/>
            <a:ext cx="3698428" cy="707886"/>
          </a:xfrm>
          <a:prstGeom prst="rect">
            <a:avLst/>
          </a:prstGeom>
          <a:noFill/>
        </p:spPr>
        <p:txBody>
          <a:bodyPr wrap="square" rtlCol="0">
            <a:spAutoFit/>
          </a:bodyPr>
          <a:lstStyle/>
          <a:p>
            <a:r>
              <a:rPr lang="en-US" sz="4000" i="1" dirty="0"/>
              <a:t>also known as</a:t>
            </a:r>
          </a:p>
        </p:txBody>
      </p:sp>
      <p:pic>
        <p:nvPicPr>
          <p:cNvPr id="47" name="Picture 46">
            <a:extLst>
              <a:ext uri="{FF2B5EF4-FFF2-40B4-BE49-F238E27FC236}">
                <a16:creationId xmlns:a16="http://schemas.microsoft.com/office/drawing/2014/main" id="{794FA3BD-93D7-B2E4-5A83-B580C847ED3C}"/>
              </a:ext>
            </a:extLst>
          </p:cNvPr>
          <p:cNvPicPr>
            <a:picLocks noChangeAspect="1"/>
          </p:cNvPicPr>
          <p:nvPr/>
        </p:nvPicPr>
        <p:blipFill rotWithShape="1">
          <a:blip r:embed="rId6">
            <a:clrChange>
              <a:clrFrom>
                <a:srgbClr val="03084C"/>
              </a:clrFrom>
              <a:clrTo>
                <a:srgbClr val="03084C">
                  <a:alpha val="0"/>
                </a:srgbClr>
              </a:clrTo>
            </a:clrChange>
            <a:extLst>
              <a:ext uri="{28A0092B-C50C-407E-A947-70E740481C1C}">
                <a14:useLocalDpi xmlns:a14="http://schemas.microsoft.com/office/drawing/2010/main" val="0"/>
              </a:ext>
            </a:extLst>
          </a:blip>
          <a:srcRect/>
          <a:stretch/>
        </p:blipFill>
        <p:spPr>
          <a:xfrm>
            <a:off x="202429" y="120287"/>
            <a:ext cx="4191000" cy="1047750"/>
          </a:xfrm>
          <a:prstGeom prst="rect">
            <a:avLst/>
          </a:prstGeom>
        </p:spPr>
      </p:pic>
    </p:spTree>
    <p:extLst>
      <p:ext uri="{BB962C8B-B14F-4D97-AF65-F5344CB8AC3E}">
        <p14:creationId xmlns:p14="http://schemas.microsoft.com/office/powerpoint/2010/main" val="2631881196"/>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right)">
                                      <p:cBhvr>
                                        <p:cTn id="12" dur="500"/>
                                        <p:tgtEl>
                                          <p:spTgt spid="41"/>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right)">
                                      <p:cBhvr>
                                        <p:cTn id="15" dur="500"/>
                                        <p:tgtEl>
                                          <p:spTgt spid="39"/>
                                        </p:tgtEl>
                                      </p:cBhvr>
                                    </p:animEffect>
                                  </p:childTnLst>
                                </p:cTn>
                              </p:par>
                              <p:par>
                                <p:cTn id="16" presetID="22" presetClass="entr" presetSubtype="2"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right)">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outVertical)">
                                      <p:cBhvr>
                                        <p:cTn id="23" dur="500"/>
                                        <p:tgtEl>
                                          <p:spTgt spid="45"/>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barn(outVertical)">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wipe(left)">
                                      <p:cBhvr>
                                        <p:cTn id="31" dur="500"/>
                                        <p:tgtEl>
                                          <p:spTgt spid="4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left)">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2" grpId="0"/>
      <p:bldP spid="43"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7131234" y="740491"/>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7333492" y="967844"/>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0" name="Group 2">
            <a:extLst>
              <a:ext uri="{FF2B5EF4-FFF2-40B4-BE49-F238E27FC236}">
                <a16:creationId xmlns:a16="http://schemas.microsoft.com/office/drawing/2014/main" id="{63F99ABE-B07B-A972-D2C3-42EA3A8825DC}"/>
              </a:ext>
            </a:extLst>
          </p:cNvPr>
          <p:cNvGrpSpPr/>
          <p:nvPr/>
        </p:nvGrpSpPr>
        <p:grpSpPr>
          <a:xfrm>
            <a:off x="-912328" y="5671880"/>
            <a:ext cx="10771697" cy="12534338"/>
            <a:chOff x="0" y="0"/>
            <a:chExt cx="698500" cy="812800"/>
          </a:xfrm>
        </p:grpSpPr>
        <p:sp>
          <p:nvSpPr>
            <p:cNvPr id="11" name="Freeform 3">
              <a:extLst>
                <a:ext uri="{FF2B5EF4-FFF2-40B4-BE49-F238E27FC236}">
                  <a16:creationId xmlns:a16="http://schemas.microsoft.com/office/drawing/2014/main" id="{2EE5D710-0462-6ABE-450F-EF4D1A7FF21F}"/>
                </a:ext>
              </a:extLst>
            </p:cNvPr>
            <p:cNvSpPr/>
            <p:nvPr/>
          </p:nvSpPr>
          <p:spPr>
            <a:xfrm>
              <a:off x="0" y="4981"/>
              <a:ext cx="698500" cy="802837"/>
            </a:xfrm>
            <a:custGeom>
              <a:avLst/>
              <a:gdLst/>
              <a:ahLst/>
              <a:cxnLst/>
              <a:rect l="l" t="t" r="r" b="b"/>
              <a:pathLst>
                <a:path w="698500" h="802837">
                  <a:moveTo>
                    <a:pt x="371673" y="8065"/>
                  </a:moveTo>
                  <a:lnTo>
                    <a:pt x="676077" y="185173"/>
                  </a:lnTo>
                  <a:cubicBezTo>
                    <a:pt x="689960" y="193250"/>
                    <a:pt x="698500" y="208100"/>
                    <a:pt x="698500" y="224161"/>
                  </a:cubicBezTo>
                  <a:lnTo>
                    <a:pt x="698500" y="578677"/>
                  </a:lnTo>
                  <a:cubicBezTo>
                    <a:pt x="698500" y="594738"/>
                    <a:pt x="689960" y="609588"/>
                    <a:pt x="676077" y="617665"/>
                  </a:cubicBezTo>
                  <a:lnTo>
                    <a:pt x="371673" y="794773"/>
                  </a:lnTo>
                  <a:cubicBezTo>
                    <a:pt x="357812" y="802838"/>
                    <a:pt x="340688" y="802838"/>
                    <a:pt x="326827" y="794773"/>
                  </a:cubicBezTo>
                  <a:lnTo>
                    <a:pt x="22423" y="617665"/>
                  </a:lnTo>
                  <a:cubicBezTo>
                    <a:pt x="8540" y="609588"/>
                    <a:pt x="0" y="594738"/>
                    <a:pt x="0" y="578677"/>
                  </a:cubicBezTo>
                  <a:lnTo>
                    <a:pt x="0" y="224161"/>
                  </a:lnTo>
                  <a:cubicBezTo>
                    <a:pt x="0" y="208100"/>
                    <a:pt x="8540" y="193250"/>
                    <a:pt x="22423" y="185173"/>
                  </a:cubicBezTo>
                  <a:lnTo>
                    <a:pt x="326827" y="8065"/>
                  </a:lnTo>
                  <a:cubicBezTo>
                    <a:pt x="340688" y="0"/>
                    <a:pt x="357812" y="0"/>
                    <a:pt x="371673" y="8065"/>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txBody>
            <a:bodyPr/>
            <a:lstStyle/>
            <a:p>
              <a:endParaRPr lang="en-US"/>
            </a:p>
          </p:txBody>
        </p:sp>
      </p:grpSp>
      <p:grpSp>
        <p:nvGrpSpPr>
          <p:cNvPr id="12" name="Group 4">
            <a:extLst>
              <a:ext uri="{FF2B5EF4-FFF2-40B4-BE49-F238E27FC236}">
                <a16:creationId xmlns:a16="http://schemas.microsoft.com/office/drawing/2014/main" id="{055E44CB-771E-4B4C-998D-7A0E07C77D26}"/>
              </a:ext>
            </a:extLst>
          </p:cNvPr>
          <p:cNvGrpSpPr/>
          <p:nvPr/>
        </p:nvGrpSpPr>
        <p:grpSpPr>
          <a:xfrm>
            <a:off x="1297323" y="8270874"/>
            <a:ext cx="6450497" cy="7506033"/>
            <a:chOff x="0" y="0"/>
            <a:chExt cx="698500" cy="812800"/>
          </a:xfrm>
        </p:grpSpPr>
        <p:sp>
          <p:nvSpPr>
            <p:cNvPr id="13" name="Freeform 5">
              <a:extLst>
                <a:ext uri="{FF2B5EF4-FFF2-40B4-BE49-F238E27FC236}">
                  <a16:creationId xmlns:a16="http://schemas.microsoft.com/office/drawing/2014/main" id="{26FBA271-7DBA-29EF-39CB-3EC07CC7B8C4}"/>
                </a:ext>
              </a:extLst>
            </p:cNvPr>
            <p:cNvSpPr/>
            <p:nvPr/>
          </p:nvSpPr>
          <p:spPr>
            <a:xfrm>
              <a:off x="0" y="19806"/>
              <a:ext cx="698500" cy="773188"/>
            </a:xfrm>
            <a:custGeom>
              <a:avLst/>
              <a:gdLst/>
              <a:ahLst/>
              <a:cxnLst/>
              <a:rect l="l" t="t" r="r" b="b"/>
              <a:pathLst>
                <a:path w="698500" h="773188">
                  <a:moveTo>
                    <a:pt x="438401" y="32064"/>
                  </a:moveTo>
                  <a:lnTo>
                    <a:pt x="609349" y="131524"/>
                  </a:lnTo>
                  <a:cubicBezTo>
                    <a:pt x="664544" y="163638"/>
                    <a:pt x="698500" y="222679"/>
                    <a:pt x="698500" y="286537"/>
                  </a:cubicBezTo>
                  <a:lnTo>
                    <a:pt x="698500" y="486651"/>
                  </a:lnTo>
                  <a:cubicBezTo>
                    <a:pt x="698500" y="550509"/>
                    <a:pt x="664544" y="609550"/>
                    <a:pt x="609349" y="641664"/>
                  </a:cubicBezTo>
                  <a:lnTo>
                    <a:pt x="438401" y="741124"/>
                  </a:lnTo>
                  <a:cubicBezTo>
                    <a:pt x="383292" y="773188"/>
                    <a:pt x="315208" y="773188"/>
                    <a:pt x="260099" y="741124"/>
                  </a:cubicBezTo>
                  <a:lnTo>
                    <a:pt x="89151" y="641664"/>
                  </a:lnTo>
                  <a:cubicBezTo>
                    <a:pt x="33956" y="609550"/>
                    <a:pt x="0" y="550509"/>
                    <a:pt x="0" y="486651"/>
                  </a:cubicBezTo>
                  <a:lnTo>
                    <a:pt x="0" y="286537"/>
                  </a:lnTo>
                  <a:cubicBezTo>
                    <a:pt x="0" y="222679"/>
                    <a:pt x="33956" y="163638"/>
                    <a:pt x="89151" y="131524"/>
                  </a:cubicBezTo>
                  <a:lnTo>
                    <a:pt x="260099" y="32064"/>
                  </a:lnTo>
                  <a:cubicBezTo>
                    <a:pt x="315208" y="0"/>
                    <a:pt x="383292" y="0"/>
                    <a:pt x="438401" y="3206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txBody>
            <a:bodyPr/>
            <a:lstStyle/>
            <a:p>
              <a:endParaRPr lang="en-US"/>
            </a:p>
          </p:txBody>
        </p:sp>
        <p:sp>
          <p:nvSpPr>
            <p:cNvPr id="14" name="TextBox 6">
              <a:extLst>
                <a:ext uri="{FF2B5EF4-FFF2-40B4-BE49-F238E27FC236}">
                  <a16:creationId xmlns:a16="http://schemas.microsoft.com/office/drawing/2014/main" id="{D22E2373-90DB-4BFC-9C44-126E2CFCDC68}"/>
                </a:ext>
              </a:extLst>
            </p:cNvPr>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24">
            <a:extLst>
              <a:ext uri="{FF2B5EF4-FFF2-40B4-BE49-F238E27FC236}">
                <a16:creationId xmlns:a16="http://schemas.microsoft.com/office/drawing/2014/main" id="{C25C221F-54EE-49E9-C73F-8F37D83819C3}"/>
              </a:ext>
            </a:extLst>
          </p:cNvPr>
          <p:cNvGrpSpPr/>
          <p:nvPr/>
        </p:nvGrpSpPr>
        <p:grpSpPr>
          <a:xfrm>
            <a:off x="504940" y="1897924"/>
            <a:ext cx="7994311" cy="7093905"/>
            <a:chOff x="0" y="0"/>
            <a:chExt cx="4346359" cy="3856825"/>
          </a:xfrm>
        </p:grpSpPr>
        <p:sp>
          <p:nvSpPr>
            <p:cNvPr id="16" name="Freeform 25">
              <a:extLst>
                <a:ext uri="{FF2B5EF4-FFF2-40B4-BE49-F238E27FC236}">
                  <a16:creationId xmlns:a16="http://schemas.microsoft.com/office/drawing/2014/main" id="{AD31774D-275C-8AEE-9DD3-9C948C67114C}"/>
                </a:ext>
              </a:extLst>
            </p:cNvPr>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grpSp>
        <p:nvGrpSpPr>
          <p:cNvPr id="17" name="Group 7">
            <a:extLst>
              <a:ext uri="{FF2B5EF4-FFF2-40B4-BE49-F238E27FC236}">
                <a16:creationId xmlns:a16="http://schemas.microsoft.com/office/drawing/2014/main" id="{C193AC6F-A033-945A-FE68-03BBAEF536DB}"/>
              </a:ext>
            </a:extLst>
          </p:cNvPr>
          <p:cNvGrpSpPr/>
          <p:nvPr/>
        </p:nvGrpSpPr>
        <p:grpSpPr>
          <a:xfrm>
            <a:off x="-5286664" y="-1866743"/>
            <a:ext cx="7573225" cy="6508240"/>
            <a:chOff x="0" y="0"/>
            <a:chExt cx="812800" cy="698500"/>
          </a:xfrm>
        </p:grpSpPr>
        <p:sp>
          <p:nvSpPr>
            <p:cNvPr id="26" name="Freeform 8">
              <a:extLst>
                <a:ext uri="{FF2B5EF4-FFF2-40B4-BE49-F238E27FC236}">
                  <a16:creationId xmlns:a16="http://schemas.microsoft.com/office/drawing/2014/main" id="{A5B35C8D-360C-1D14-B066-07790ED503C9}"/>
                </a:ext>
              </a:extLst>
            </p:cNvPr>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txBody>
            <a:bodyPr/>
            <a:lstStyle/>
            <a:p>
              <a:endParaRPr lang="en-US"/>
            </a:p>
          </p:txBody>
        </p:sp>
        <p:sp>
          <p:nvSpPr>
            <p:cNvPr id="27" name="TextBox 9">
              <a:extLst>
                <a:ext uri="{FF2B5EF4-FFF2-40B4-BE49-F238E27FC236}">
                  <a16:creationId xmlns:a16="http://schemas.microsoft.com/office/drawing/2014/main" id="{886B3E5C-3734-0361-F2DB-3B85A4454E09}"/>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1" name="Group 30">
            <a:extLst>
              <a:ext uri="{FF2B5EF4-FFF2-40B4-BE49-F238E27FC236}">
                <a16:creationId xmlns:a16="http://schemas.microsoft.com/office/drawing/2014/main" id="{C1A08458-D9AF-CE10-EFB1-C48239C1E882}"/>
              </a:ext>
            </a:extLst>
          </p:cNvPr>
          <p:cNvGrpSpPr/>
          <p:nvPr/>
        </p:nvGrpSpPr>
        <p:grpSpPr>
          <a:xfrm>
            <a:off x="533400" y="1522717"/>
            <a:ext cx="8093519" cy="7732662"/>
            <a:chOff x="9769097" y="1517737"/>
            <a:chExt cx="8093519" cy="7732662"/>
          </a:xfrm>
        </p:grpSpPr>
        <p:pic>
          <p:nvPicPr>
            <p:cNvPr id="32" name="Picture 31">
              <a:extLst>
                <a:ext uri="{FF2B5EF4-FFF2-40B4-BE49-F238E27FC236}">
                  <a16:creationId xmlns:a16="http://schemas.microsoft.com/office/drawing/2014/main" id="{47192643-C744-5D2D-B1E6-4EE3DAD8DDBE}"/>
                </a:ext>
              </a:extLst>
            </p:cNvPr>
            <p:cNvPicPr>
              <a:picLocks noChangeAspect="1"/>
            </p:cNvPicPr>
            <p:nvPr/>
          </p:nvPicPr>
          <p:blipFill>
            <a:blip r:embed="rId2">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9769097" y="1517737"/>
              <a:ext cx="8093519" cy="7732662"/>
            </a:xfrm>
            <a:prstGeom prst="rect">
              <a:avLst/>
            </a:prstGeom>
          </p:spPr>
        </p:pic>
        <p:pic>
          <p:nvPicPr>
            <p:cNvPr id="34" name="Picture 33">
              <a:extLst>
                <a:ext uri="{FF2B5EF4-FFF2-40B4-BE49-F238E27FC236}">
                  <a16:creationId xmlns:a16="http://schemas.microsoft.com/office/drawing/2014/main" id="{F7A602E2-A0FE-AC2E-3E86-1697375EDC9D}"/>
                </a:ext>
              </a:extLst>
            </p:cNvPr>
            <p:cNvPicPr>
              <a:picLocks noChangeAspect="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3258800" y="4229412"/>
              <a:ext cx="677639" cy="685488"/>
            </a:xfrm>
            <a:prstGeom prst="rect">
              <a:avLst/>
            </a:prstGeom>
          </p:spPr>
        </p:pic>
      </p:grpSp>
      <p:grpSp>
        <p:nvGrpSpPr>
          <p:cNvPr id="28" name="Group 28"/>
          <p:cNvGrpSpPr/>
          <p:nvPr/>
        </p:nvGrpSpPr>
        <p:grpSpPr>
          <a:xfrm rot="-5400000">
            <a:off x="1563463" y="407890"/>
            <a:ext cx="1845214" cy="2147158"/>
            <a:chOff x="0" y="0"/>
            <a:chExt cx="698500" cy="812800"/>
          </a:xfrm>
        </p:grpSpPr>
        <p:sp>
          <p:nvSpPr>
            <p:cNvPr id="29" name="Freeform 29"/>
            <p:cNvSpPr/>
            <p:nvPr/>
          </p:nvSpPr>
          <p:spPr>
            <a:xfrm>
              <a:off x="0" y="7616"/>
              <a:ext cx="698500" cy="797568"/>
            </a:xfrm>
            <a:custGeom>
              <a:avLst/>
              <a:gdLst/>
              <a:ahLst/>
              <a:cxnLst/>
              <a:rect l="l" t="t" r="r" b="b"/>
              <a:pathLst>
                <a:path w="698500" h="797568">
                  <a:moveTo>
                    <a:pt x="383532" y="12330"/>
                  </a:moveTo>
                  <a:lnTo>
                    <a:pt x="664218" y="175638"/>
                  </a:lnTo>
                  <a:cubicBezTo>
                    <a:pt x="685443" y="187987"/>
                    <a:pt x="698500" y="210690"/>
                    <a:pt x="698500" y="235246"/>
                  </a:cubicBezTo>
                  <a:lnTo>
                    <a:pt x="698500" y="562322"/>
                  </a:lnTo>
                  <a:cubicBezTo>
                    <a:pt x="698500" y="586878"/>
                    <a:pt x="685443" y="609581"/>
                    <a:pt x="664218" y="621930"/>
                  </a:cubicBezTo>
                  <a:lnTo>
                    <a:pt x="383532" y="785238"/>
                  </a:lnTo>
                  <a:cubicBezTo>
                    <a:pt x="362340" y="797568"/>
                    <a:pt x="336160" y="797568"/>
                    <a:pt x="314968" y="785238"/>
                  </a:cubicBezTo>
                  <a:lnTo>
                    <a:pt x="34282" y="621930"/>
                  </a:lnTo>
                  <a:cubicBezTo>
                    <a:pt x="13057" y="609581"/>
                    <a:pt x="0" y="586878"/>
                    <a:pt x="0" y="562322"/>
                  </a:cubicBezTo>
                  <a:lnTo>
                    <a:pt x="0" y="235246"/>
                  </a:lnTo>
                  <a:cubicBezTo>
                    <a:pt x="0" y="210690"/>
                    <a:pt x="13057" y="187987"/>
                    <a:pt x="34282" y="175638"/>
                  </a:cubicBezTo>
                  <a:lnTo>
                    <a:pt x="314968" y="12330"/>
                  </a:lnTo>
                  <a:cubicBezTo>
                    <a:pt x="336160" y="0"/>
                    <a:pt x="362340" y="0"/>
                    <a:pt x="383532" y="12330"/>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30" name="TextBox 3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pic>
        <p:nvPicPr>
          <p:cNvPr id="35" name="Picture 4" descr="Gymnema Sylvestre - Herb garden, Medicinal plant">
            <a:extLst>
              <a:ext uri="{FF2B5EF4-FFF2-40B4-BE49-F238E27FC236}">
                <a16:creationId xmlns:a16="http://schemas.microsoft.com/office/drawing/2014/main" id="{AB09DE4C-3549-E0BE-7EF5-DDEAFDB21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8819" y="512748"/>
            <a:ext cx="3169345" cy="31693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556AABFF-4A20-B4CB-FED1-AD2A777FC607}"/>
              </a:ext>
            </a:extLst>
          </p:cNvPr>
          <p:cNvSpPr txBox="1"/>
          <p:nvPr/>
        </p:nvSpPr>
        <p:spPr>
          <a:xfrm>
            <a:off x="9886962" y="1056340"/>
            <a:ext cx="6749920" cy="769441"/>
          </a:xfrm>
          <a:prstGeom prst="rect">
            <a:avLst/>
          </a:prstGeom>
          <a:noFill/>
          <a:effectLst>
            <a:glow rad="127000">
              <a:srgbClr val="FFC000"/>
            </a:glow>
            <a:outerShdw blurRad="50800" dir="5400000" algn="ctr" rotWithShape="0">
              <a:srgbClr val="000000">
                <a:alpha val="43137"/>
              </a:srgbClr>
            </a:outerShdw>
          </a:effectLst>
        </p:spPr>
        <p:txBody>
          <a:bodyPr wrap="square">
            <a:spAutoFit/>
          </a:bodyPr>
          <a:lstStyle/>
          <a:p>
            <a:r>
              <a:rPr lang="en-PH" sz="4400" b="1" dirty="0">
                <a:solidFill>
                  <a:schemeClr val="accent3">
                    <a:lumMod val="50000"/>
                  </a:schemeClr>
                </a:solidFill>
                <a:effectLst>
                  <a:glow rad="127000">
                    <a:srgbClr val="E7E7E7"/>
                  </a:glow>
                  <a:outerShdw sx="1000" sy="1000" algn="ctr" rotWithShape="0">
                    <a:srgbClr val="000000">
                      <a:alpha val="43137"/>
                    </a:srgbClr>
                  </a:outerShdw>
                </a:effectLst>
                <a:latin typeface="Arial" panose="020B0604020202020204" pitchFamily="34" charset="0"/>
                <a:cs typeface="Arial" panose="020B0604020202020204" pitchFamily="34" charset="0"/>
              </a:rPr>
              <a:t>“Gymnema Sylvestre”</a:t>
            </a:r>
            <a:endParaRPr lang="en-US" sz="4400" b="1" dirty="0">
              <a:solidFill>
                <a:schemeClr val="accent3">
                  <a:lumMod val="50000"/>
                </a:schemeClr>
              </a:solidFill>
              <a:effectLst>
                <a:glow rad="127000">
                  <a:srgbClr val="E7E7E7"/>
                </a:glow>
                <a:outerShdw sx="1000" sy="1000" algn="ctr" rotWithShape="0">
                  <a:srgbClr val="000000">
                    <a:alpha val="43137"/>
                  </a:srgbClr>
                </a:outerShdw>
              </a:effectLst>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3ADCA42B-E4BE-AC6C-A150-39009D553F98}"/>
              </a:ext>
            </a:extLst>
          </p:cNvPr>
          <p:cNvSpPr txBox="1"/>
          <p:nvPr/>
        </p:nvSpPr>
        <p:spPr>
          <a:xfrm>
            <a:off x="8789005" y="1885153"/>
            <a:ext cx="8308318" cy="769441"/>
          </a:xfrm>
          <a:prstGeom prst="rect">
            <a:avLst/>
          </a:prstGeom>
          <a:noFill/>
        </p:spPr>
        <p:txBody>
          <a:bodyPr wrap="square" rtlCol="0">
            <a:spAutoFit/>
          </a:bodyPr>
          <a:lstStyle/>
          <a:p>
            <a:pPr algn="ctr"/>
            <a:r>
              <a:rPr lang="en-US" sz="4400" b="1" dirty="0">
                <a:solidFill>
                  <a:srgbClr val="FF0000"/>
                </a:solidFill>
                <a:effectLst>
                  <a:glow rad="127000">
                    <a:srgbClr val="FFFF00"/>
                  </a:glow>
                </a:effectLst>
                <a:latin typeface="Arial Rounded MT Bold" panose="020F0704030504030204" pitchFamily="34" charset="77"/>
              </a:rPr>
              <a:t>SUGAR DESTROYER</a:t>
            </a:r>
          </a:p>
        </p:txBody>
      </p:sp>
      <p:sp>
        <p:nvSpPr>
          <p:cNvPr id="48" name="TextBox 47">
            <a:extLst>
              <a:ext uri="{FF2B5EF4-FFF2-40B4-BE49-F238E27FC236}">
                <a16:creationId xmlns:a16="http://schemas.microsoft.com/office/drawing/2014/main" id="{0E8FF563-B2DB-9F7E-72BB-72D0C67EB16D}"/>
              </a:ext>
            </a:extLst>
          </p:cNvPr>
          <p:cNvSpPr txBox="1"/>
          <p:nvPr/>
        </p:nvSpPr>
        <p:spPr>
          <a:xfrm>
            <a:off x="8626919" y="3186812"/>
            <a:ext cx="9661081" cy="4524315"/>
          </a:xfrm>
          <a:prstGeom prst="rect">
            <a:avLst/>
          </a:prstGeom>
          <a:noFill/>
        </p:spPr>
        <p:txBody>
          <a:bodyPr wrap="square">
            <a:spAutoFit/>
          </a:bodyPr>
          <a:lstStyle/>
          <a:p>
            <a:pPr marL="457200" indent="-457200">
              <a:buFont typeface="Wingdings" pitchFamily="2" charset="2"/>
              <a:buChar char="ü"/>
            </a:pPr>
            <a:r>
              <a:rPr lang="en-PH" sz="3200" b="0" i="0" dirty="0">
                <a:effectLst/>
                <a:latin typeface="+mj-lt"/>
              </a:rPr>
              <a:t>It enhances production or activity of insulin and promotes regeneration of pancreas beta cells. </a:t>
            </a:r>
          </a:p>
          <a:p>
            <a:pPr marL="457200" indent="-457200">
              <a:buFont typeface="Wingdings" pitchFamily="2" charset="2"/>
              <a:buChar char="ü"/>
            </a:pPr>
            <a:r>
              <a:rPr lang="en-PH" sz="3200" b="0" i="0" dirty="0">
                <a:effectLst/>
                <a:latin typeface="+mj-lt"/>
              </a:rPr>
              <a:t>It Improves glycemic control, reducing </a:t>
            </a:r>
            <a:r>
              <a:rPr lang="en-PH" sz="3200" b="0" i="0" dirty="0">
                <a:solidFill>
                  <a:srgbClr val="FF0000"/>
                </a:solidFill>
                <a:effectLst/>
                <a:latin typeface="+mj-lt"/>
                <a:hlinkClick r:id="rId5" tooltip="Learn more about hypoglycemic drug from ScienceDirect's AI-generated Topic Pages">
                  <a:extLst>
                    <a:ext uri="{A12FA001-AC4F-418D-AE19-62706E023703}">
                      <ahyp:hlinkClr xmlns:ahyp="http://schemas.microsoft.com/office/drawing/2018/hyperlinkcolor" val="tx"/>
                    </a:ext>
                  </a:extLst>
                </a:hlinkClick>
              </a:rPr>
              <a:t>hypoglycemic drug</a:t>
            </a:r>
            <a:r>
              <a:rPr lang="en-PH" sz="3200" b="0" i="0" dirty="0">
                <a:effectLst/>
                <a:latin typeface="+mj-lt"/>
              </a:rPr>
              <a:t> needs.</a:t>
            </a:r>
          </a:p>
          <a:p>
            <a:pPr marL="457200" indent="-457200">
              <a:buFont typeface="Wingdings" pitchFamily="2" charset="2"/>
              <a:buChar char="ü"/>
            </a:pPr>
            <a:r>
              <a:rPr lang="en-PH" sz="3200" b="0" i="0" dirty="0">
                <a:effectLst/>
                <a:latin typeface="+mj-lt"/>
              </a:rPr>
              <a:t>Applied to the </a:t>
            </a:r>
            <a:r>
              <a:rPr lang="en-PH" sz="3200" b="0" i="0" dirty="0">
                <a:effectLst/>
                <a:latin typeface="+mj-lt"/>
                <a:hlinkClick r:id="rId6" tooltip="Learn more about tongue from ScienceDirect's AI-generated Topic Pages">
                  <a:extLst>
                    <a:ext uri="{A12FA001-AC4F-418D-AE19-62706E023703}">
                      <ahyp:hlinkClr xmlns:ahyp="http://schemas.microsoft.com/office/drawing/2018/hyperlinkcolor" val="tx"/>
                    </a:ext>
                  </a:extLst>
                </a:hlinkClick>
              </a:rPr>
              <a:t>tongue</a:t>
            </a:r>
            <a:r>
              <a:rPr lang="en-PH" sz="3200" b="0" i="0" dirty="0">
                <a:effectLst/>
                <a:latin typeface="+mj-lt"/>
              </a:rPr>
              <a:t>, </a:t>
            </a:r>
            <a:r>
              <a:rPr lang="en-PH" sz="3200" b="0" i="0" u="sng" dirty="0">
                <a:effectLst/>
                <a:latin typeface="+mj-lt"/>
                <a:hlinkClick r:id="rId7" tooltip="Learn more about gymnemic acid from ScienceDirect's AI-generated Topic Pages">
                  <a:extLst>
                    <a:ext uri="{A12FA001-AC4F-418D-AE19-62706E023703}">
                      <ahyp:hlinkClr xmlns:ahyp="http://schemas.microsoft.com/office/drawing/2018/hyperlinkcolor" val="tx"/>
                    </a:ext>
                  </a:extLst>
                </a:hlinkClick>
              </a:rPr>
              <a:t>gymnemic acid</a:t>
            </a:r>
            <a:r>
              <a:rPr lang="en-PH" sz="3200" b="0" i="0" u="sng" dirty="0">
                <a:effectLst/>
                <a:latin typeface="+mj-lt"/>
              </a:rPr>
              <a:t> blocks sensation of sweetness.</a:t>
            </a:r>
          </a:p>
          <a:p>
            <a:pPr marL="457200" indent="-457200">
              <a:buFont typeface="Wingdings" pitchFamily="2" charset="2"/>
              <a:buChar char="ü"/>
            </a:pPr>
            <a:r>
              <a:rPr lang="en-PH" sz="3200" b="0" i="1" dirty="0" err="1">
                <a:effectLst/>
                <a:latin typeface="+mj-lt"/>
              </a:rPr>
              <a:t>Gymnema</a:t>
            </a:r>
            <a:r>
              <a:rPr lang="en-PH" sz="3200" b="0" i="0" dirty="0">
                <a:effectLst/>
                <a:latin typeface="+mj-lt"/>
              </a:rPr>
              <a:t> </a:t>
            </a:r>
            <a:r>
              <a:rPr lang="en-PH" sz="3200" b="0" i="0" u="sng" dirty="0">
                <a:solidFill>
                  <a:srgbClr val="FF0000"/>
                </a:solidFill>
                <a:effectLst/>
                <a:latin typeface="+mj-lt"/>
              </a:rPr>
              <a:t>decreases cravings</a:t>
            </a:r>
            <a:r>
              <a:rPr lang="en-PH" sz="3200" b="0" i="0" dirty="0">
                <a:solidFill>
                  <a:srgbClr val="C00000"/>
                </a:solidFill>
                <a:effectLst/>
                <a:latin typeface="+mj-lt"/>
              </a:rPr>
              <a:t> </a:t>
            </a:r>
            <a:r>
              <a:rPr lang="en-PH" sz="3200" b="0" i="0" dirty="0">
                <a:effectLst/>
                <a:latin typeface="+mj-lt"/>
              </a:rPr>
              <a:t>for carbohydrates and enables patients to follow a lower-carbohydrate diet. </a:t>
            </a:r>
          </a:p>
          <a:p>
            <a:endParaRPr lang="en-US" sz="3200" dirty="0">
              <a:latin typeface="+mj-lt"/>
            </a:endParaRPr>
          </a:p>
        </p:txBody>
      </p:sp>
      <p:grpSp>
        <p:nvGrpSpPr>
          <p:cNvPr id="49" name="Group 48">
            <a:extLst>
              <a:ext uri="{FF2B5EF4-FFF2-40B4-BE49-F238E27FC236}">
                <a16:creationId xmlns:a16="http://schemas.microsoft.com/office/drawing/2014/main" id="{8D2F24B0-47E2-90DB-ABA3-7A570C717102}"/>
              </a:ext>
            </a:extLst>
          </p:cNvPr>
          <p:cNvGrpSpPr/>
          <p:nvPr/>
        </p:nvGrpSpPr>
        <p:grpSpPr>
          <a:xfrm>
            <a:off x="9914176" y="7502208"/>
            <a:ext cx="8079926" cy="1706920"/>
            <a:chOff x="7980556" y="8041838"/>
            <a:chExt cx="10017513" cy="1706920"/>
          </a:xfrm>
        </p:grpSpPr>
        <p:sp>
          <p:nvSpPr>
            <p:cNvPr id="50" name="TextBox 49">
              <a:extLst>
                <a:ext uri="{FF2B5EF4-FFF2-40B4-BE49-F238E27FC236}">
                  <a16:creationId xmlns:a16="http://schemas.microsoft.com/office/drawing/2014/main" id="{5B2B8FD1-7D54-7663-2F79-CEAAB103C458}"/>
                </a:ext>
              </a:extLst>
            </p:cNvPr>
            <p:cNvSpPr txBox="1"/>
            <p:nvPr/>
          </p:nvSpPr>
          <p:spPr>
            <a:xfrm>
              <a:off x="7980556" y="8688169"/>
              <a:ext cx="10002644" cy="646331"/>
            </a:xfrm>
            <a:prstGeom prst="rect">
              <a:avLst/>
            </a:prstGeom>
            <a:noFill/>
          </p:spPr>
          <p:txBody>
            <a:bodyPr wrap="square">
              <a:spAutoFit/>
            </a:bodyPr>
            <a:lstStyle/>
            <a:p>
              <a:r>
                <a:rPr lang="en-PH" b="0" i="0" dirty="0">
                  <a:effectLst/>
                  <a:latin typeface="+mj-lt"/>
                </a:rPr>
                <a:t>Mohammad Ali Shariati, ... </a:t>
              </a:r>
              <a:r>
                <a:rPr lang="en-PH" b="0" i="0" dirty="0" err="1">
                  <a:effectLst/>
                  <a:latin typeface="+mj-lt"/>
                </a:rPr>
                <a:t>Chukwuebuka</a:t>
              </a:r>
              <a:r>
                <a:rPr lang="en-PH" b="0" i="0" dirty="0">
                  <a:effectLst/>
                  <a:latin typeface="+mj-lt"/>
                </a:rPr>
                <a:t> </a:t>
              </a:r>
              <a:r>
                <a:rPr lang="en-PH" b="0" i="0" dirty="0" err="1">
                  <a:effectLst/>
                  <a:latin typeface="+mj-lt"/>
                </a:rPr>
                <a:t>Egbuna</a:t>
              </a:r>
              <a:r>
                <a:rPr lang="en-PH" b="0" i="0" dirty="0">
                  <a:effectLst/>
                  <a:latin typeface="+mj-lt"/>
                </a:rPr>
                <a:t>, in </a:t>
              </a:r>
              <a:r>
                <a:rPr lang="en-PH" b="0" i="0" u="none" strike="noStrike" dirty="0">
                  <a:effectLst/>
                  <a:latin typeface="+mj-lt"/>
                  <a:hlinkClick r:id="rId8">
                    <a:extLst>
                      <a:ext uri="{A12FA001-AC4F-418D-AE19-62706E023703}">
                        <ahyp:hlinkClr xmlns:ahyp="http://schemas.microsoft.com/office/drawing/2018/hyperlinkcolor" val="tx"/>
                      </a:ext>
                    </a:extLst>
                  </a:hlinkClick>
                </a:rPr>
                <a:t>Preparation of Phytopharmaceuticals for the Management of Disorders</a:t>
              </a:r>
              <a:r>
                <a:rPr lang="en-PH" b="0" i="0" dirty="0">
                  <a:effectLst/>
                  <a:latin typeface="+mj-lt"/>
                </a:rPr>
                <a:t>, 2021</a:t>
              </a:r>
              <a:endParaRPr lang="en-US" dirty="0">
                <a:latin typeface="+mj-lt"/>
              </a:endParaRPr>
            </a:p>
          </p:txBody>
        </p:sp>
        <p:sp>
          <p:nvSpPr>
            <p:cNvPr id="51" name="TextBox 50">
              <a:extLst>
                <a:ext uri="{FF2B5EF4-FFF2-40B4-BE49-F238E27FC236}">
                  <a16:creationId xmlns:a16="http://schemas.microsoft.com/office/drawing/2014/main" id="{026BA8CF-F7F4-ECD0-A36D-51D96C9223C9}"/>
                </a:ext>
              </a:extLst>
            </p:cNvPr>
            <p:cNvSpPr txBox="1"/>
            <p:nvPr/>
          </p:nvSpPr>
          <p:spPr>
            <a:xfrm>
              <a:off x="7980556" y="9379426"/>
              <a:ext cx="10002644" cy="369332"/>
            </a:xfrm>
            <a:prstGeom prst="rect">
              <a:avLst/>
            </a:prstGeom>
            <a:noFill/>
          </p:spPr>
          <p:txBody>
            <a:bodyPr wrap="square">
              <a:spAutoFit/>
            </a:bodyPr>
            <a:lstStyle/>
            <a:p>
              <a:r>
                <a:rPr lang="en-PH" b="0" i="0" dirty="0">
                  <a:effectLst/>
                  <a:latin typeface="+mj-lt"/>
                </a:rPr>
                <a:t>L.A. </a:t>
              </a:r>
              <a:r>
                <a:rPr lang="en-PH" b="0" i="0" dirty="0" err="1">
                  <a:effectLst/>
                  <a:latin typeface="+mj-lt"/>
                </a:rPr>
                <a:t>Mitscher</a:t>
              </a:r>
              <a:r>
                <a:rPr lang="en-PH" b="0" i="0" dirty="0">
                  <a:effectLst/>
                  <a:latin typeface="+mj-lt"/>
                </a:rPr>
                <a:t>, in </a:t>
              </a:r>
              <a:r>
                <a:rPr lang="en-PH" b="0" i="0" u="none" strike="noStrike" dirty="0">
                  <a:effectLst/>
                  <a:latin typeface="+mj-lt"/>
                  <a:hlinkClick r:id="rId9">
                    <a:extLst>
                      <a:ext uri="{A12FA001-AC4F-418D-AE19-62706E023703}">
                        <ahyp:hlinkClr xmlns:ahyp="http://schemas.microsoft.com/office/drawing/2018/hyperlinkcolor" val="tx"/>
                      </a:ext>
                    </a:extLst>
                  </a:hlinkClick>
                </a:rPr>
                <a:t>Comprehensive Medicinal Chemistry II</a:t>
              </a:r>
              <a:r>
                <a:rPr lang="en-PH" b="0" i="0" dirty="0">
                  <a:effectLst/>
                  <a:latin typeface="+mj-lt"/>
                </a:rPr>
                <a:t>, 2007</a:t>
              </a:r>
              <a:endParaRPr lang="en-US" dirty="0">
                <a:latin typeface="+mj-lt"/>
              </a:endParaRPr>
            </a:p>
          </p:txBody>
        </p:sp>
        <p:sp>
          <p:nvSpPr>
            <p:cNvPr id="52" name="TextBox 51">
              <a:extLst>
                <a:ext uri="{FF2B5EF4-FFF2-40B4-BE49-F238E27FC236}">
                  <a16:creationId xmlns:a16="http://schemas.microsoft.com/office/drawing/2014/main" id="{0A479E09-FC96-C8AD-8F85-C9844C89A8E7}"/>
                </a:ext>
              </a:extLst>
            </p:cNvPr>
            <p:cNvSpPr txBox="1"/>
            <p:nvPr/>
          </p:nvSpPr>
          <p:spPr>
            <a:xfrm>
              <a:off x="7995425" y="8041838"/>
              <a:ext cx="10002644" cy="646331"/>
            </a:xfrm>
            <a:prstGeom prst="rect">
              <a:avLst/>
            </a:prstGeom>
            <a:noFill/>
          </p:spPr>
          <p:txBody>
            <a:bodyPr wrap="square">
              <a:spAutoFit/>
            </a:bodyPr>
            <a:lstStyle/>
            <a:p>
              <a:r>
                <a:rPr lang="en-PH" b="0" i="0" dirty="0">
                  <a:effectLst/>
                  <a:latin typeface="+mj-lt"/>
                </a:rPr>
                <a:t>Joseph E. </a:t>
              </a:r>
              <a:r>
                <a:rPr lang="en-PH" b="0" i="0" dirty="0" err="1">
                  <a:effectLst/>
                  <a:latin typeface="+mj-lt"/>
                </a:rPr>
                <a:t>Pizzorno</a:t>
              </a:r>
              <a:r>
                <a:rPr lang="en-PH" b="0" i="0" dirty="0">
                  <a:effectLst/>
                  <a:latin typeface="+mj-lt"/>
                </a:rPr>
                <a:t> ND, ... Herb Joiner-Bey ND, in </a:t>
              </a:r>
              <a:r>
                <a:rPr lang="en-PH" b="0" i="0" u="none" strike="noStrike" dirty="0">
                  <a:effectLst/>
                  <a:latin typeface="+mj-lt"/>
                  <a:hlinkClick r:id="rId10">
                    <a:extLst>
                      <a:ext uri="{A12FA001-AC4F-418D-AE19-62706E023703}">
                        <ahyp:hlinkClr xmlns:ahyp="http://schemas.microsoft.com/office/drawing/2018/hyperlinkcolor" val="tx"/>
                      </a:ext>
                    </a:extLst>
                  </a:hlinkClick>
                </a:rPr>
                <a:t>The Clinician's Handbook of Natural Medicine (Third Edition)</a:t>
              </a:r>
              <a:r>
                <a:rPr lang="en-PH" b="0" i="0" dirty="0">
                  <a:effectLst/>
                  <a:latin typeface="+mj-lt"/>
                </a:rPr>
                <a:t>, 2016</a:t>
              </a:r>
              <a:endParaRPr lang="en-US" dirty="0">
                <a:latin typeface="+mj-lt"/>
              </a:endParaRPr>
            </a:p>
          </p:txBody>
        </p:sp>
      </p:grpSp>
      <p:pic>
        <p:nvPicPr>
          <p:cNvPr id="53" name="Picture 52">
            <a:extLst>
              <a:ext uri="{FF2B5EF4-FFF2-40B4-BE49-F238E27FC236}">
                <a16:creationId xmlns:a16="http://schemas.microsoft.com/office/drawing/2014/main" id="{A5088B66-3FF5-74F4-F9E9-D4888F43F70F}"/>
              </a:ext>
            </a:extLst>
          </p:cNvPr>
          <p:cNvPicPr>
            <a:picLocks noChangeAspect="1"/>
          </p:cNvPicPr>
          <p:nvPr/>
        </p:nvPicPr>
        <p:blipFill rotWithShape="1">
          <a:blip r:embed="rId11">
            <a:clrChange>
              <a:clrFrom>
                <a:srgbClr val="03084C"/>
              </a:clrFrom>
              <a:clrTo>
                <a:srgbClr val="03084C">
                  <a:alpha val="0"/>
                </a:srgbClr>
              </a:clrTo>
            </a:clrChange>
            <a:extLst>
              <a:ext uri="{28A0092B-C50C-407E-A947-70E740481C1C}">
                <a14:useLocalDpi xmlns:a14="http://schemas.microsoft.com/office/drawing/2010/main" val="0"/>
              </a:ext>
            </a:extLst>
          </a:blip>
          <a:srcRect/>
          <a:stretch/>
        </p:blipFill>
        <p:spPr>
          <a:xfrm>
            <a:off x="13803102" y="162129"/>
            <a:ext cx="4191000" cy="1047750"/>
          </a:xfrm>
          <a:prstGeom prst="rect">
            <a:avLst/>
          </a:prstGeom>
        </p:spPr>
      </p:pic>
    </p:spTree>
    <p:extLst>
      <p:ext uri="{BB962C8B-B14F-4D97-AF65-F5344CB8AC3E}">
        <p14:creationId xmlns:p14="http://schemas.microsoft.com/office/powerpoint/2010/main" val="1775056829"/>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
                                            <p:txEl>
                                              <p:pRg st="0" end="0"/>
                                            </p:txEl>
                                          </p:spTgt>
                                        </p:tgtEl>
                                        <p:attrNameLst>
                                          <p:attrName>style.visibility</p:attrName>
                                        </p:attrNameLst>
                                      </p:cBhvr>
                                      <p:to>
                                        <p:strVal val="visible"/>
                                      </p:to>
                                    </p:set>
                                    <p:animEffect transition="in" filter="wipe(left)">
                                      <p:cBhvr>
                                        <p:cTn id="7" dur="500"/>
                                        <p:tgtEl>
                                          <p:spTgt spid="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
                                            <p:txEl>
                                              <p:pRg st="1" end="1"/>
                                            </p:txEl>
                                          </p:spTgt>
                                        </p:tgtEl>
                                        <p:attrNameLst>
                                          <p:attrName>style.visibility</p:attrName>
                                        </p:attrNameLst>
                                      </p:cBhvr>
                                      <p:to>
                                        <p:strVal val="visible"/>
                                      </p:to>
                                    </p:set>
                                    <p:animEffect transition="in" filter="wipe(left)">
                                      <p:cBhvr>
                                        <p:cTn id="12" dur="500"/>
                                        <p:tgtEl>
                                          <p:spTgt spid="4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
                                            <p:txEl>
                                              <p:pRg st="2" end="2"/>
                                            </p:txEl>
                                          </p:spTgt>
                                        </p:tgtEl>
                                        <p:attrNameLst>
                                          <p:attrName>style.visibility</p:attrName>
                                        </p:attrNameLst>
                                      </p:cBhvr>
                                      <p:to>
                                        <p:strVal val="visible"/>
                                      </p:to>
                                    </p:set>
                                    <p:animEffect transition="in" filter="wipe(left)">
                                      <p:cBhvr>
                                        <p:cTn id="17" dur="500"/>
                                        <p:tgtEl>
                                          <p:spTgt spid="4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
                                            <p:txEl>
                                              <p:pRg st="3" end="3"/>
                                            </p:txEl>
                                          </p:spTgt>
                                        </p:tgtEl>
                                        <p:attrNameLst>
                                          <p:attrName>style.visibility</p:attrName>
                                        </p:attrNameLst>
                                      </p:cBhvr>
                                      <p:to>
                                        <p:strVal val="visible"/>
                                      </p:to>
                                    </p:set>
                                    <p:animEffect transition="in" filter="wipe(left)">
                                      <p:cBhvr>
                                        <p:cTn id="22" dur="500"/>
                                        <p:tgtEl>
                                          <p:spTgt spid="4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dissolve">
                                      <p:cBhvr>
                                        <p:cTn id="2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45529" y="5647635"/>
            <a:ext cx="10771697" cy="12534338"/>
            <a:chOff x="0" y="0"/>
            <a:chExt cx="698500" cy="812800"/>
          </a:xfrm>
        </p:grpSpPr>
        <p:sp>
          <p:nvSpPr>
            <p:cNvPr id="3" name="Freeform 3"/>
            <p:cNvSpPr/>
            <p:nvPr/>
          </p:nvSpPr>
          <p:spPr>
            <a:xfrm>
              <a:off x="0" y="4981"/>
              <a:ext cx="698500" cy="802837"/>
            </a:xfrm>
            <a:custGeom>
              <a:avLst/>
              <a:gdLst/>
              <a:ahLst/>
              <a:cxnLst/>
              <a:rect l="l" t="t" r="r" b="b"/>
              <a:pathLst>
                <a:path w="698500" h="802837">
                  <a:moveTo>
                    <a:pt x="371673" y="8065"/>
                  </a:moveTo>
                  <a:lnTo>
                    <a:pt x="676077" y="185173"/>
                  </a:lnTo>
                  <a:cubicBezTo>
                    <a:pt x="689960" y="193250"/>
                    <a:pt x="698500" y="208100"/>
                    <a:pt x="698500" y="224161"/>
                  </a:cubicBezTo>
                  <a:lnTo>
                    <a:pt x="698500" y="578677"/>
                  </a:lnTo>
                  <a:cubicBezTo>
                    <a:pt x="698500" y="594738"/>
                    <a:pt x="689960" y="609588"/>
                    <a:pt x="676077" y="617665"/>
                  </a:cubicBezTo>
                  <a:lnTo>
                    <a:pt x="371673" y="794773"/>
                  </a:lnTo>
                  <a:cubicBezTo>
                    <a:pt x="357812" y="802838"/>
                    <a:pt x="340688" y="802838"/>
                    <a:pt x="326827" y="794773"/>
                  </a:cubicBezTo>
                  <a:lnTo>
                    <a:pt x="22423" y="617665"/>
                  </a:lnTo>
                  <a:cubicBezTo>
                    <a:pt x="8540" y="609588"/>
                    <a:pt x="0" y="594738"/>
                    <a:pt x="0" y="578677"/>
                  </a:cubicBezTo>
                  <a:lnTo>
                    <a:pt x="0" y="224161"/>
                  </a:lnTo>
                  <a:cubicBezTo>
                    <a:pt x="0" y="208100"/>
                    <a:pt x="8540" y="193250"/>
                    <a:pt x="22423" y="185173"/>
                  </a:cubicBezTo>
                  <a:lnTo>
                    <a:pt x="326827" y="8065"/>
                  </a:lnTo>
                  <a:cubicBezTo>
                    <a:pt x="340688" y="0"/>
                    <a:pt x="357812" y="0"/>
                    <a:pt x="371673" y="8065"/>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txBody>
            <a:bodyPr/>
            <a:lstStyle/>
            <a:p>
              <a:endParaRPr lang="en-US"/>
            </a:p>
          </p:txBody>
        </p:sp>
      </p:grpSp>
      <p:grpSp>
        <p:nvGrpSpPr>
          <p:cNvPr id="4" name="Group 4"/>
          <p:cNvGrpSpPr/>
          <p:nvPr/>
        </p:nvGrpSpPr>
        <p:grpSpPr>
          <a:xfrm>
            <a:off x="10455180" y="8246629"/>
            <a:ext cx="6450497" cy="7506033"/>
            <a:chOff x="0" y="0"/>
            <a:chExt cx="698500" cy="812800"/>
          </a:xfrm>
        </p:grpSpPr>
        <p:sp>
          <p:nvSpPr>
            <p:cNvPr id="5" name="Freeform 5"/>
            <p:cNvSpPr/>
            <p:nvPr/>
          </p:nvSpPr>
          <p:spPr>
            <a:xfrm>
              <a:off x="0" y="19806"/>
              <a:ext cx="698500" cy="773188"/>
            </a:xfrm>
            <a:custGeom>
              <a:avLst/>
              <a:gdLst/>
              <a:ahLst/>
              <a:cxnLst/>
              <a:rect l="l" t="t" r="r" b="b"/>
              <a:pathLst>
                <a:path w="698500" h="773188">
                  <a:moveTo>
                    <a:pt x="438401" y="32064"/>
                  </a:moveTo>
                  <a:lnTo>
                    <a:pt x="609349" y="131524"/>
                  </a:lnTo>
                  <a:cubicBezTo>
                    <a:pt x="664544" y="163638"/>
                    <a:pt x="698500" y="222679"/>
                    <a:pt x="698500" y="286537"/>
                  </a:cubicBezTo>
                  <a:lnTo>
                    <a:pt x="698500" y="486651"/>
                  </a:lnTo>
                  <a:cubicBezTo>
                    <a:pt x="698500" y="550509"/>
                    <a:pt x="664544" y="609550"/>
                    <a:pt x="609349" y="641664"/>
                  </a:cubicBezTo>
                  <a:lnTo>
                    <a:pt x="438401" y="741124"/>
                  </a:lnTo>
                  <a:cubicBezTo>
                    <a:pt x="383292" y="773188"/>
                    <a:pt x="315208" y="773188"/>
                    <a:pt x="260099" y="741124"/>
                  </a:cubicBezTo>
                  <a:lnTo>
                    <a:pt x="89151" y="641664"/>
                  </a:lnTo>
                  <a:cubicBezTo>
                    <a:pt x="33956" y="609550"/>
                    <a:pt x="0" y="550509"/>
                    <a:pt x="0" y="486651"/>
                  </a:cubicBezTo>
                  <a:lnTo>
                    <a:pt x="0" y="286537"/>
                  </a:lnTo>
                  <a:cubicBezTo>
                    <a:pt x="0" y="222679"/>
                    <a:pt x="33956" y="163638"/>
                    <a:pt x="89151" y="131524"/>
                  </a:cubicBezTo>
                  <a:lnTo>
                    <a:pt x="260099" y="32064"/>
                  </a:lnTo>
                  <a:cubicBezTo>
                    <a:pt x="315208" y="0"/>
                    <a:pt x="383292" y="0"/>
                    <a:pt x="438401" y="3206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txBody>
            <a:bodyPr/>
            <a:lstStyle/>
            <a:p>
              <a:endParaRPr lang="en-US"/>
            </a:p>
          </p:txBody>
        </p:sp>
        <p:sp>
          <p:nvSpPr>
            <p:cNvPr id="6" name="TextBox 6"/>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011216" y="-1663032"/>
            <a:ext cx="7573225" cy="6508240"/>
            <a:chOff x="0" y="0"/>
            <a:chExt cx="812800" cy="698500"/>
          </a:xfrm>
        </p:grpSpPr>
        <p:sp>
          <p:nvSpPr>
            <p:cNvPr id="8" name="Freeform 8"/>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txBody>
            <a:bodyPr/>
            <a:lstStyle/>
            <a:p>
              <a:endParaRPr lang="en-US"/>
            </a:p>
          </p:txBody>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880151" y="572939"/>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0058481" y="780451"/>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9662797" y="1873679"/>
            <a:ext cx="7994311" cy="7093905"/>
            <a:chOff x="0" y="0"/>
            <a:chExt cx="4346359" cy="3856825"/>
          </a:xfrm>
        </p:grpSpPr>
        <p:sp>
          <p:nvSpPr>
            <p:cNvPr id="25" name="Freeform 25"/>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grpSp>
        <p:nvGrpSpPr>
          <p:cNvPr id="37" name="Group 36">
            <a:extLst>
              <a:ext uri="{FF2B5EF4-FFF2-40B4-BE49-F238E27FC236}">
                <a16:creationId xmlns:a16="http://schemas.microsoft.com/office/drawing/2014/main" id="{7042581C-4764-09F2-3AC1-AEE3BA560535}"/>
              </a:ext>
            </a:extLst>
          </p:cNvPr>
          <p:cNvGrpSpPr/>
          <p:nvPr/>
        </p:nvGrpSpPr>
        <p:grpSpPr>
          <a:xfrm>
            <a:off x="9769097" y="1517737"/>
            <a:ext cx="8093519" cy="7732662"/>
            <a:chOff x="9769097" y="1517737"/>
            <a:chExt cx="8093519" cy="7732662"/>
          </a:xfrm>
        </p:grpSpPr>
        <p:pic>
          <p:nvPicPr>
            <p:cNvPr id="36" name="Picture 35">
              <a:extLst>
                <a:ext uri="{FF2B5EF4-FFF2-40B4-BE49-F238E27FC236}">
                  <a16:creationId xmlns:a16="http://schemas.microsoft.com/office/drawing/2014/main" id="{856F3C7F-9191-FC22-0226-2301A6DBC7F1}"/>
                </a:ext>
              </a:extLst>
            </p:cNvPr>
            <p:cNvPicPr>
              <a:picLocks noChangeAspect="1"/>
            </p:cNvPicPr>
            <p:nvPr/>
          </p:nvPicPr>
          <p:blipFill>
            <a:blip r:embed="rId2">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9769097" y="1517737"/>
              <a:ext cx="8093519" cy="7732662"/>
            </a:xfrm>
            <a:prstGeom prst="rect">
              <a:avLst/>
            </a:prstGeom>
          </p:spPr>
        </p:pic>
        <p:pic>
          <p:nvPicPr>
            <p:cNvPr id="33" name="Picture 32">
              <a:extLst>
                <a:ext uri="{FF2B5EF4-FFF2-40B4-BE49-F238E27FC236}">
                  <a16:creationId xmlns:a16="http://schemas.microsoft.com/office/drawing/2014/main" id="{A6AC103C-B00A-6D72-4E0B-6C82888BB8E6}"/>
                </a:ext>
              </a:extLst>
            </p:cNvPr>
            <p:cNvPicPr>
              <a:picLocks noChangeAspect="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3258800" y="4229412"/>
              <a:ext cx="677639" cy="685488"/>
            </a:xfrm>
            <a:prstGeom prst="rect">
              <a:avLst/>
            </a:prstGeom>
          </p:spPr>
        </p:pic>
      </p:grpSp>
      <p:grpSp>
        <p:nvGrpSpPr>
          <p:cNvPr id="28" name="Group 28"/>
          <p:cNvGrpSpPr/>
          <p:nvPr/>
        </p:nvGrpSpPr>
        <p:grpSpPr>
          <a:xfrm rot="-5400000">
            <a:off x="14818935" y="444158"/>
            <a:ext cx="1845214" cy="2147158"/>
            <a:chOff x="0" y="0"/>
            <a:chExt cx="698500" cy="812800"/>
          </a:xfrm>
        </p:grpSpPr>
        <p:sp>
          <p:nvSpPr>
            <p:cNvPr id="29" name="Freeform 29"/>
            <p:cNvSpPr/>
            <p:nvPr/>
          </p:nvSpPr>
          <p:spPr>
            <a:xfrm>
              <a:off x="0" y="7616"/>
              <a:ext cx="698500" cy="797568"/>
            </a:xfrm>
            <a:custGeom>
              <a:avLst/>
              <a:gdLst/>
              <a:ahLst/>
              <a:cxnLst/>
              <a:rect l="l" t="t" r="r" b="b"/>
              <a:pathLst>
                <a:path w="698500" h="797568">
                  <a:moveTo>
                    <a:pt x="383532" y="12330"/>
                  </a:moveTo>
                  <a:lnTo>
                    <a:pt x="664218" y="175638"/>
                  </a:lnTo>
                  <a:cubicBezTo>
                    <a:pt x="685443" y="187987"/>
                    <a:pt x="698500" y="210690"/>
                    <a:pt x="698500" y="235246"/>
                  </a:cubicBezTo>
                  <a:lnTo>
                    <a:pt x="698500" y="562322"/>
                  </a:lnTo>
                  <a:cubicBezTo>
                    <a:pt x="698500" y="586878"/>
                    <a:pt x="685443" y="609581"/>
                    <a:pt x="664218" y="621930"/>
                  </a:cubicBezTo>
                  <a:lnTo>
                    <a:pt x="383532" y="785238"/>
                  </a:lnTo>
                  <a:cubicBezTo>
                    <a:pt x="362340" y="797568"/>
                    <a:pt x="336160" y="797568"/>
                    <a:pt x="314968" y="785238"/>
                  </a:cubicBezTo>
                  <a:lnTo>
                    <a:pt x="34282" y="621930"/>
                  </a:lnTo>
                  <a:cubicBezTo>
                    <a:pt x="13057" y="609581"/>
                    <a:pt x="0" y="586878"/>
                    <a:pt x="0" y="562322"/>
                  </a:cubicBezTo>
                  <a:lnTo>
                    <a:pt x="0" y="235246"/>
                  </a:lnTo>
                  <a:cubicBezTo>
                    <a:pt x="0" y="210690"/>
                    <a:pt x="13057" y="187987"/>
                    <a:pt x="34282" y="175638"/>
                  </a:cubicBezTo>
                  <a:lnTo>
                    <a:pt x="314968" y="12330"/>
                  </a:lnTo>
                  <a:cubicBezTo>
                    <a:pt x="336160" y="0"/>
                    <a:pt x="362340" y="0"/>
                    <a:pt x="383532" y="12330"/>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30" name="TextBox 3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39" name="TextBox 38">
            <a:extLst>
              <a:ext uri="{FF2B5EF4-FFF2-40B4-BE49-F238E27FC236}">
                <a16:creationId xmlns:a16="http://schemas.microsoft.com/office/drawing/2014/main" id="{958697D2-399F-E356-2B2F-6C66E994666A}"/>
              </a:ext>
            </a:extLst>
          </p:cNvPr>
          <p:cNvSpPr txBox="1"/>
          <p:nvPr/>
        </p:nvSpPr>
        <p:spPr>
          <a:xfrm>
            <a:off x="2179949" y="1291152"/>
            <a:ext cx="6749920" cy="769441"/>
          </a:xfrm>
          <a:prstGeom prst="rect">
            <a:avLst/>
          </a:prstGeom>
          <a:noFill/>
          <a:effectLst>
            <a:glow rad="127000">
              <a:srgbClr val="FFC000"/>
            </a:glow>
            <a:outerShdw blurRad="50800" dir="5400000" algn="ctr" rotWithShape="0">
              <a:srgbClr val="000000">
                <a:alpha val="43137"/>
              </a:srgbClr>
            </a:outerShdw>
          </a:effectLst>
        </p:spPr>
        <p:txBody>
          <a:bodyPr wrap="square">
            <a:spAutoFit/>
          </a:bodyPr>
          <a:lstStyle/>
          <a:p>
            <a:r>
              <a:rPr lang="en-PH" sz="4400" b="1" dirty="0">
                <a:solidFill>
                  <a:schemeClr val="accent3">
                    <a:lumMod val="50000"/>
                  </a:schemeClr>
                </a:solidFill>
                <a:effectLst>
                  <a:glow rad="127000">
                    <a:srgbClr val="E7E7E7"/>
                  </a:glow>
                  <a:outerShdw sx="1000" sy="1000" algn="ctr" rotWithShape="0">
                    <a:srgbClr val="000000">
                      <a:alpha val="43137"/>
                    </a:srgbClr>
                  </a:outerShdw>
                </a:effectLst>
                <a:latin typeface="Arial" panose="020B0604020202020204" pitchFamily="34" charset="0"/>
                <a:cs typeface="Arial" panose="020B0604020202020204" pitchFamily="34" charset="0"/>
              </a:rPr>
              <a:t>“Gymnema Sylvestre”</a:t>
            </a:r>
            <a:endParaRPr lang="en-US" sz="4400" b="1" dirty="0">
              <a:solidFill>
                <a:schemeClr val="accent3">
                  <a:lumMod val="50000"/>
                </a:schemeClr>
              </a:solidFill>
              <a:effectLst>
                <a:glow rad="127000">
                  <a:srgbClr val="E7E7E7"/>
                </a:glow>
                <a:outerShdw sx="1000" sy="1000" algn="ctr" rotWithShape="0">
                  <a:srgbClr val="000000">
                    <a:alpha val="43137"/>
                  </a:srgbClr>
                </a:outerShdw>
              </a:effectLst>
              <a:latin typeface="Arial" panose="020B0604020202020204" pitchFamily="34" charset="0"/>
              <a:cs typeface="Arial" panose="020B0604020202020204" pitchFamily="34" charset="0"/>
            </a:endParaRPr>
          </a:p>
        </p:txBody>
      </p:sp>
      <p:pic>
        <p:nvPicPr>
          <p:cNvPr id="40" name="Picture 4" descr="Gymnema Sylvestre - Herb garden, Medicinal plant">
            <a:extLst>
              <a:ext uri="{FF2B5EF4-FFF2-40B4-BE49-F238E27FC236}">
                <a16:creationId xmlns:a16="http://schemas.microsoft.com/office/drawing/2014/main" id="{C846DCCC-5658-D810-6529-1FC639B5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672" y="386455"/>
            <a:ext cx="3270286" cy="31693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A5F03B9-0DB0-2B08-3538-D02CD930EF9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5009"/>
          <a:stretch/>
        </p:blipFill>
        <p:spPr>
          <a:xfrm>
            <a:off x="334780" y="2360709"/>
            <a:ext cx="10086304" cy="7333232"/>
          </a:xfrm>
          <a:prstGeom prst="rect">
            <a:avLst/>
          </a:prstGeom>
        </p:spPr>
      </p:pic>
      <p:cxnSp>
        <p:nvCxnSpPr>
          <p:cNvPr id="12" name="Straight Arrow Connector 11">
            <a:extLst>
              <a:ext uri="{FF2B5EF4-FFF2-40B4-BE49-F238E27FC236}">
                <a16:creationId xmlns:a16="http://schemas.microsoft.com/office/drawing/2014/main" id="{A7421BF7-4965-EDCC-0C37-7509A76E1E13}"/>
              </a:ext>
            </a:extLst>
          </p:cNvPr>
          <p:cNvCxnSpPr>
            <a:cxnSpLocks/>
          </p:cNvCxnSpPr>
          <p:nvPr/>
        </p:nvCxnSpPr>
        <p:spPr>
          <a:xfrm>
            <a:off x="5394722" y="1971127"/>
            <a:ext cx="0" cy="65777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65A4A59C-90A0-F95D-6179-2B627448A7BD}"/>
              </a:ext>
            </a:extLst>
          </p:cNvPr>
          <p:cNvPicPr>
            <a:picLocks noChangeAspect="1"/>
          </p:cNvPicPr>
          <p:nvPr/>
        </p:nvPicPr>
        <p:blipFill rotWithShape="1">
          <a:blip r:embed="rId6">
            <a:clrChange>
              <a:clrFrom>
                <a:srgbClr val="03084C"/>
              </a:clrFrom>
              <a:clrTo>
                <a:srgbClr val="03084C">
                  <a:alpha val="0"/>
                </a:srgbClr>
              </a:clrTo>
            </a:clrChange>
            <a:extLst>
              <a:ext uri="{28A0092B-C50C-407E-A947-70E740481C1C}">
                <a14:useLocalDpi xmlns:a14="http://schemas.microsoft.com/office/drawing/2010/main" val="0"/>
              </a:ext>
            </a:extLst>
          </a:blip>
          <a:srcRect/>
          <a:stretch/>
        </p:blipFill>
        <p:spPr>
          <a:xfrm>
            <a:off x="202429" y="120287"/>
            <a:ext cx="4191000" cy="1047750"/>
          </a:xfrm>
          <a:prstGeom prst="rect">
            <a:avLst/>
          </a:prstGeom>
        </p:spPr>
      </p:pic>
    </p:spTree>
    <p:extLst>
      <p:ext uri="{BB962C8B-B14F-4D97-AF65-F5344CB8AC3E}">
        <p14:creationId xmlns:p14="http://schemas.microsoft.com/office/powerpoint/2010/main" val="11629741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8"/>
          <p:cNvGrpSpPr/>
          <p:nvPr/>
        </p:nvGrpSpPr>
        <p:grpSpPr>
          <a:xfrm>
            <a:off x="7131234" y="740491"/>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7333492" y="967844"/>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0" name="Group 2">
            <a:extLst>
              <a:ext uri="{FF2B5EF4-FFF2-40B4-BE49-F238E27FC236}">
                <a16:creationId xmlns:a16="http://schemas.microsoft.com/office/drawing/2014/main" id="{63F99ABE-B07B-A972-D2C3-42EA3A8825DC}"/>
              </a:ext>
            </a:extLst>
          </p:cNvPr>
          <p:cNvGrpSpPr/>
          <p:nvPr/>
        </p:nvGrpSpPr>
        <p:grpSpPr>
          <a:xfrm>
            <a:off x="-912328" y="5671880"/>
            <a:ext cx="10771697" cy="12534338"/>
            <a:chOff x="0" y="0"/>
            <a:chExt cx="698500" cy="812800"/>
          </a:xfrm>
        </p:grpSpPr>
        <p:sp>
          <p:nvSpPr>
            <p:cNvPr id="11" name="Freeform 3">
              <a:extLst>
                <a:ext uri="{FF2B5EF4-FFF2-40B4-BE49-F238E27FC236}">
                  <a16:creationId xmlns:a16="http://schemas.microsoft.com/office/drawing/2014/main" id="{2EE5D710-0462-6ABE-450F-EF4D1A7FF21F}"/>
                </a:ext>
              </a:extLst>
            </p:cNvPr>
            <p:cNvSpPr/>
            <p:nvPr/>
          </p:nvSpPr>
          <p:spPr>
            <a:xfrm>
              <a:off x="0" y="4981"/>
              <a:ext cx="698500" cy="802837"/>
            </a:xfrm>
            <a:custGeom>
              <a:avLst/>
              <a:gdLst/>
              <a:ahLst/>
              <a:cxnLst/>
              <a:rect l="l" t="t" r="r" b="b"/>
              <a:pathLst>
                <a:path w="698500" h="802837">
                  <a:moveTo>
                    <a:pt x="371673" y="8065"/>
                  </a:moveTo>
                  <a:lnTo>
                    <a:pt x="676077" y="185173"/>
                  </a:lnTo>
                  <a:cubicBezTo>
                    <a:pt x="689960" y="193250"/>
                    <a:pt x="698500" y="208100"/>
                    <a:pt x="698500" y="224161"/>
                  </a:cubicBezTo>
                  <a:lnTo>
                    <a:pt x="698500" y="578677"/>
                  </a:lnTo>
                  <a:cubicBezTo>
                    <a:pt x="698500" y="594738"/>
                    <a:pt x="689960" y="609588"/>
                    <a:pt x="676077" y="617665"/>
                  </a:cubicBezTo>
                  <a:lnTo>
                    <a:pt x="371673" y="794773"/>
                  </a:lnTo>
                  <a:cubicBezTo>
                    <a:pt x="357812" y="802838"/>
                    <a:pt x="340688" y="802838"/>
                    <a:pt x="326827" y="794773"/>
                  </a:cubicBezTo>
                  <a:lnTo>
                    <a:pt x="22423" y="617665"/>
                  </a:lnTo>
                  <a:cubicBezTo>
                    <a:pt x="8540" y="609588"/>
                    <a:pt x="0" y="594738"/>
                    <a:pt x="0" y="578677"/>
                  </a:cubicBezTo>
                  <a:lnTo>
                    <a:pt x="0" y="224161"/>
                  </a:lnTo>
                  <a:cubicBezTo>
                    <a:pt x="0" y="208100"/>
                    <a:pt x="8540" y="193250"/>
                    <a:pt x="22423" y="185173"/>
                  </a:cubicBezTo>
                  <a:lnTo>
                    <a:pt x="326827" y="8065"/>
                  </a:lnTo>
                  <a:cubicBezTo>
                    <a:pt x="340688" y="0"/>
                    <a:pt x="357812" y="0"/>
                    <a:pt x="371673" y="8065"/>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txBody>
            <a:bodyPr/>
            <a:lstStyle/>
            <a:p>
              <a:endParaRPr lang="en-US"/>
            </a:p>
          </p:txBody>
        </p:sp>
      </p:grpSp>
      <p:grpSp>
        <p:nvGrpSpPr>
          <p:cNvPr id="12" name="Group 4">
            <a:extLst>
              <a:ext uri="{FF2B5EF4-FFF2-40B4-BE49-F238E27FC236}">
                <a16:creationId xmlns:a16="http://schemas.microsoft.com/office/drawing/2014/main" id="{055E44CB-771E-4B4C-998D-7A0E07C77D26}"/>
              </a:ext>
            </a:extLst>
          </p:cNvPr>
          <p:cNvGrpSpPr/>
          <p:nvPr/>
        </p:nvGrpSpPr>
        <p:grpSpPr>
          <a:xfrm>
            <a:off x="1297323" y="8270874"/>
            <a:ext cx="6450497" cy="7506033"/>
            <a:chOff x="0" y="0"/>
            <a:chExt cx="698500" cy="812800"/>
          </a:xfrm>
        </p:grpSpPr>
        <p:sp>
          <p:nvSpPr>
            <p:cNvPr id="13" name="Freeform 5">
              <a:extLst>
                <a:ext uri="{FF2B5EF4-FFF2-40B4-BE49-F238E27FC236}">
                  <a16:creationId xmlns:a16="http://schemas.microsoft.com/office/drawing/2014/main" id="{26FBA271-7DBA-29EF-39CB-3EC07CC7B8C4}"/>
                </a:ext>
              </a:extLst>
            </p:cNvPr>
            <p:cNvSpPr/>
            <p:nvPr/>
          </p:nvSpPr>
          <p:spPr>
            <a:xfrm>
              <a:off x="0" y="19806"/>
              <a:ext cx="698500" cy="773188"/>
            </a:xfrm>
            <a:custGeom>
              <a:avLst/>
              <a:gdLst/>
              <a:ahLst/>
              <a:cxnLst/>
              <a:rect l="l" t="t" r="r" b="b"/>
              <a:pathLst>
                <a:path w="698500" h="773188">
                  <a:moveTo>
                    <a:pt x="438401" y="32064"/>
                  </a:moveTo>
                  <a:lnTo>
                    <a:pt x="609349" y="131524"/>
                  </a:lnTo>
                  <a:cubicBezTo>
                    <a:pt x="664544" y="163638"/>
                    <a:pt x="698500" y="222679"/>
                    <a:pt x="698500" y="286537"/>
                  </a:cubicBezTo>
                  <a:lnTo>
                    <a:pt x="698500" y="486651"/>
                  </a:lnTo>
                  <a:cubicBezTo>
                    <a:pt x="698500" y="550509"/>
                    <a:pt x="664544" y="609550"/>
                    <a:pt x="609349" y="641664"/>
                  </a:cubicBezTo>
                  <a:lnTo>
                    <a:pt x="438401" y="741124"/>
                  </a:lnTo>
                  <a:cubicBezTo>
                    <a:pt x="383292" y="773188"/>
                    <a:pt x="315208" y="773188"/>
                    <a:pt x="260099" y="741124"/>
                  </a:cubicBezTo>
                  <a:lnTo>
                    <a:pt x="89151" y="641664"/>
                  </a:lnTo>
                  <a:cubicBezTo>
                    <a:pt x="33956" y="609550"/>
                    <a:pt x="0" y="550509"/>
                    <a:pt x="0" y="486651"/>
                  </a:cubicBezTo>
                  <a:lnTo>
                    <a:pt x="0" y="286537"/>
                  </a:lnTo>
                  <a:cubicBezTo>
                    <a:pt x="0" y="222679"/>
                    <a:pt x="33956" y="163638"/>
                    <a:pt x="89151" y="131524"/>
                  </a:cubicBezTo>
                  <a:lnTo>
                    <a:pt x="260099" y="32064"/>
                  </a:lnTo>
                  <a:cubicBezTo>
                    <a:pt x="315208" y="0"/>
                    <a:pt x="383292" y="0"/>
                    <a:pt x="438401" y="3206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txBody>
            <a:bodyPr/>
            <a:lstStyle/>
            <a:p>
              <a:endParaRPr lang="en-US"/>
            </a:p>
          </p:txBody>
        </p:sp>
        <p:sp>
          <p:nvSpPr>
            <p:cNvPr id="14" name="TextBox 6">
              <a:extLst>
                <a:ext uri="{FF2B5EF4-FFF2-40B4-BE49-F238E27FC236}">
                  <a16:creationId xmlns:a16="http://schemas.microsoft.com/office/drawing/2014/main" id="{D22E2373-90DB-4BFC-9C44-126E2CFCDC68}"/>
                </a:ext>
              </a:extLst>
            </p:cNvPr>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5" name="Group 24">
            <a:extLst>
              <a:ext uri="{FF2B5EF4-FFF2-40B4-BE49-F238E27FC236}">
                <a16:creationId xmlns:a16="http://schemas.microsoft.com/office/drawing/2014/main" id="{C25C221F-54EE-49E9-C73F-8F37D83819C3}"/>
              </a:ext>
            </a:extLst>
          </p:cNvPr>
          <p:cNvGrpSpPr/>
          <p:nvPr/>
        </p:nvGrpSpPr>
        <p:grpSpPr>
          <a:xfrm>
            <a:off x="504940" y="1897924"/>
            <a:ext cx="7994311" cy="7093905"/>
            <a:chOff x="0" y="0"/>
            <a:chExt cx="4346359" cy="3856825"/>
          </a:xfrm>
        </p:grpSpPr>
        <p:sp>
          <p:nvSpPr>
            <p:cNvPr id="16" name="Freeform 25">
              <a:extLst>
                <a:ext uri="{FF2B5EF4-FFF2-40B4-BE49-F238E27FC236}">
                  <a16:creationId xmlns:a16="http://schemas.microsoft.com/office/drawing/2014/main" id="{AD31774D-275C-8AEE-9DD3-9C948C67114C}"/>
                </a:ext>
              </a:extLst>
            </p:cNvPr>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grpSp>
        <p:nvGrpSpPr>
          <p:cNvPr id="17" name="Group 7">
            <a:extLst>
              <a:ext uri="{FF2B5EF4-FFF2-40B4-BE49-F238E27FC236}">
                <a16:creationId xmlns:a16="http://schemas.microsoft.com/office/drawing/2014/main" id="{C193AC6F-A033-945A-FE68-03BBAEF536DB}"/>
              </a:ext>
            </a:extLst>
          </p:cNvPr>
          <p:cNvGrpSpPr/>
          <p:nvPr/>
        </p:nvGrpSpPr>
        <p:grpSpPr>
          <a:xfrm>
            <a:off x="-5286664" y="-1866743"/>
            <a:ext cx="7573225" cy="6508240"/>
            <a:chOff x="0" y="0"/>
            <a:chExt cx="812800" cy="698500"/>
          </a:xfrm>
        </p:grpSpPr>
        <p:sp>
          <p:nvSpPr>
            <p:cNvPr id="26" name="Freeform 8">
              <a:extLst>
                <a:ext uri="{FF2B5EF4-FFF2-40B4-BE49-F238E27FC236}">
                  <a16:creationId xmlns:a16="http://schemas.microsoft.com/office/drawing/2014/main" id="{A5B35C8D-360C-1D14-B066-07790ED503C9}"/>
                </a:ext>
              </a:extLst>
            </p:cNvPr>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txBody>
            <a:bodyPr/>
            <a:lstStyle/>
            <a:p>
              <a:endParaRPr lang="en-US"/>
            </a:p>
          </p:txBody>
        </p:sp>
        <p:sp>
          <p:nvSpPr>
            <p:cNvPr id="27" name="TextBox 9">
              <a:extLst>
                <a:ext uri="{FF2B5EF4-FFF2-40B4-BE49-F238E27FC236}">
                  <a16:creationId xmlns:a16="http://schemas.microsoft.com/office/drawing/2014/main" id="{886B3E5C-3734-0361-F2DB-3B85A4454E09}"/>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1" name="Group 30">
            <a:extLst>
              <a:ext uri="{FF2B5EF4-FFF2-40B4-BE49-F238E27FC236}">
                <a16:creationId xmlns:a16="http://schemas.microsoft.com/office/drawing/2014/main" id="{C1A08458-D9AF-CE10-EFB1-C48239C1E882}"/>
              </a:ext>
            </a:extLst>
          </p:cNvPr>
          <p:cNvGrpSpPr/>
          <p:nvPr/>
        </p:nvGrpSpPr>
        <p:grpSpPr>
          <a:xfrm>
            <a:off x="558338" y="1557624"/>
            <a:ext cx="8093519" cy="7732662"/>
            <a:chOff x="9769097" y="1517737"/>
            <a:chExt cx="8093519" cy="7732662"/>
          </a:xfrm>
        </p:grpSpPr>
        <p:pic>
          <p:nvPicPr>
            <p:cNvPr id="32" name="Picture 31">
              <a:extLst>
                <a:ext uri="{FF2B5EF4-FFF2-40B4-BE49-F238E27FC236}">
                  <a16:creationId xmlns:a16="http://schemas.microsoft.com/office/drawing/2014/main" id="{47192643-C744-5D2D-B1E6-4EE3DAD8DDBE}"/>
                </a:ext>
              </a:extLst>
            </p:cNvPr>
            <p:cNvPicPr>
              <a:picLocks noChangeAspect="1"/>
            </p:cNvPicPr>
            <p:nvPr/>
          </p:nvPicPr>
          <p:blipFill>
            <a:blip r:embed="rId2">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9769097" y="1517737"/>
              <a:ext cx="8093519" cy="7732662"/>
            </a:xfrm>
            <a:prstGeom prst="rect">
              <a:avLst/>
            </a:prstGeom>
          </p:spPr>
        </p:pic>
        <p:pic>
          <p:nvPicPr>
            <p:cNvPr id="34" name="Picture 33">
              <a:extLst>
                <a:ext uri="{FF2B5EF4-FFF2-40B4-BE49-F238E27FC236}">
                  <a16:creationId xmlns:a16="http://schemas.microsoft.com/office/drawing/2014/main" id="{F7A602E2-A0FE-AC2E-3E86-1697375EDC9D}"/>
                </a:ext>
              </a:extLst>
            </p:cNvPr>
            <p:cNvPicPr>
              <a:picLocks noChangeAspect="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3258800" y="4229412"/>
              <a:ext cx="677639" cy="685488"/>
            </a:xfrm>
            <a:prstGeom prst="rect">
              <a:avLst/>
            </a:prstGeom>
          </p:spPr>
        </p:pic>
      </p:grpSp>
      <p:grpSp>
        <p:nvGrpSpPr>
          <p:cNvPr id="28" name="Group 28"/>
          <p:cNvGrpSpPr/>
          <p:nvPr/>
        </p:nvGrpSpPr>
        <p:grpSpPr>
          <a:xfrm rot="-5400000">
            <a:off x="1563463" y="407890"/>
            <a:ext cx="1845214" cy="2147158"/>
            <a:chOff x="0" y="0"/>
            <a:chExt cx="698500" cy="812800"/>
          </a:xfrm>
        </p:grpSpPr>
        <p:sp>
          <p:nvSpPr>
            <p:cNvPr id="29" name="Freeform 29"/>
            <p:cNvSpPr/>
            <p:nvPr/>
          </p:nvSpPr>
          <p:spPr>
            <a:xfrm>
              <a:off x="0" y="7616"/>
              <a:ext cx="698500" cy="797568"/>
            </a:xfrm>
            <a:custGeom>
              <a:avLst/>
              <a:gdLst/>
              <a:ahLst/>
              <a:cxnLst/>
              <a:rect l="l" t="t" r="r" b="b"/>
              <a:pathLst>
                <a:path w="698500" h="797568">
                  <a:moveTo>
                    <a:pt x="383532" y="12330"/>
                  </a:moveTo>
                  <a:lnTo>
                    <a:pt x="664218" y="175638"/>
                  </a:lnTo>
                  <a:cubicBezTo>
                    <a:pt x="685443" y="187987"/>
                    <a:pt x="698500" y="210690"/>
                    <a:pt x="698500" y="235246"/>
                  </a:cubicBezTo>
                  <a:lnTo>
                    <a:pt x="698500" y="562322"/>
                  </a:lnTo>
                  <a:cubicBezTo>
                    <a:pt x="698500" y="586878"/>
                    <a:pt x="685443" y="609581"/>
                    <a:pt x="664218" y="621930"/>
                  </a:cubicBezTo>
                  <a:lnTo>
                    <a:pt x="383532" y="785238"/>
                  </a:lnTo>
                  <a:cubicBezTo>
                    <a:pt x="362340" y="797568"/>
                    <a:pt x="336160" y="797568"/>
                    <a:pt x="314968" y="785238"/>
                  </a:cubicBezTo>
                  <a:lnTo>
                    <a:pt x="34282" y="621930"/>
                  </a:lnTo>
                  <a:cubicBezTo>
                    <a:pt x="13057" y="609581"/>
                    <a:pt x="0" y="586878"/>
                    <a:pt x="0" y="562322"/>
                  </a:cubicBezTo>
                  <a:lnTo>
                    <a:pt x="0" y="235246"/>
                  </a:lnTo>
                  <a:cubicBezTo>
                    <a:pt x="0" y="210690"/>
                    <a:pt x="13057" y="187987"/>
                    <a:pt x="34282" y="175638"/>
                  </a:cubicBezTo>
                  <a:lnTo>
                    <a:pt x="314968" y="12330"/>
                  </a:lnTo>
                  <a:cubicBezTo>
                    <a:pt x="336160" y="0"/>
                    <a:pt x="362340" y="0"/>
                    <a:pt x="383532" y="12330"/>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30" name="TextBox 3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pic>
        <p:nvPicPr>
          <p:cNvPr id="35" name="Picture 4" descr="Gymnema Sylvestre - Herb garden, Medicinal plant">
            <a:extLst>
              <a:ext uri="{FF2B5EF4-FFF2-40B4-BE49-F238E27FC236}">
                <a16:creationId xmlns:a16="http://schemas.microsoft.com/office/drawing/2014/main" id="{AB09DE4C-3549-E0BE-7EF5-DDEAFDB21C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8819" y="512748"/>
            <a:ext cx="3169345" cy="31693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C5DC68A-0C17-FB80-906D-5A93B6FF8935}"/>
              </a:ext>
            </a:extLst>
          </p:cNvPr>
          <p:cNvGrpSpPr/>
          <p:nvPr/>
        </p:nvGrpSpPr>
        <p:grpSpPr>
          <a:xfrm>
            <a:off x="8626919" y="1073658"/>
            <a:ext cx="9184639" cy="8700594"/>
            <a:chOff x="8626919" y="1073658"/>
            <a:chExt cx="9184639" cy="9063080"/>
          </a:xfrm>
        </p:grpSpPr>
        <p:pic>
          <p:nvPicPr>
            <p:cNvPr id="2" name="Picture 2">
              <a:extLst>
                <a:ext uri="{FF2B5EF4-FFF2-40B4-BE49-F238E27FC236}">
                  <a16:creationId xmlns:a16="http://schemas.microsoft.com/office/drawing/2014/main" id="{C0ECC878-5EBC-57A3-F816-116C6317FE3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26919" y="1073658"/>
              <a:ext cx="9184639" cy="90630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0F26A14-59AD-DE97-2F3C-D4235645060D}"/>
                </a:ext>
              </a:extLst>
            </p:cNvPr>
            <p:cNvSpPr/>
            <p:nvPr/>
          </p:nvSpPr>
          <p:spPr>
            <a:xfrm>
              <a:off x="9944909" y="1073658"/>
              <a:ext cx="5980891" cy="1174242"/>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56AABFF-4A20-B4CB-FED1-AD2A777FC607}"/>
                </a:ext>
              </a:extLst>
            </p:cNvPr>
            <p:cNvSpPr txBox="1"/>
            <p:nvPr/>
          </p:nvSpPr>
          <p:spPr>
            <a:xfrm>
              <a:off x="9928580" y="1284141"/>
              <a:ext cx="6749920" cy="769441"/>
            </a:xfrm>
            <a:prstGeom prst="rect">
              <a:avLst/>
            </a:prstGeom>
            <a:noFill/>
            <a:effectLst>
              <a:glow rad="127000">
                <a:srgbClr val="FFC000"/>
              </a:glow>
              <a:outerShdw blurRad="50800" dir="5400000" algn="ctr" rotWithShape="0">
                <a:srgbClr val="000000">
                  <a:alpha val="43137"/>
                </a:srgbClr>
              </a:outerShdw>
            </a:effectLst>
          </p:spPr>
          <p:txBody>
            <a:bodyPr wrap="square">
              <a:spAutoFit/>
            </a:bodyPr>
            <a:lstStyle/>
            <a:p>
              <a:r>
                <a:rPr lang="en-PH" sz="4400" b="1" dirty="0">
                  <a:solidFill>
                    <a:schemeClr val="accent3">
                      <a:lumMod val="50000"/>
                    </a:schemeClr>
                  </a:solidFill>
                  <a:effectLst>
                    <a:glow rad="127000">
                      <a:srgbClr val="E7E7E7"/>
                    </a:glow>
                    <a:outerShdw sx="1000" sy="1000" algn="ctr" rotWithShape="0">
                      <a:srgbClr val="000000">
                        <a:alpha val="43137"/>
                      </a:srgbClr>
                    </a:outerShdw>
                  </a:effectLst>
                  <a:latin typeface="Arial" panose="020B0604020202020204" pitchFamily="34" charset="0"/>
                  <a:cs typeface="Arial" panose="020B0604020202020204" pitchFamily="34" charset="0"/>
                </a:rPr>
                <a:t>“Gymnema Sylvestre”</a:t>
              </a:r>
              <a:endParaRPr lang="en-US" sz="4400" b="1" dirty="0">
                <a:solidFill>
                  <a:schemeClr val="accent3">
                    <a:lumMod val="50000"/>
                  </a:schemeClr>
                </a:solidFill>
                <a:effectLst>
                  <a:glow rad="127000">
                    <a:srgbClr val="E7E7E7"/>
                  </a:glow>
                  <a:outerShdw sx="1000" sy="1000" algn="ctr" rotWithShape="0">
                    <a:srgbClr val="000000">
                      <a:alpha val="43137"/>
                    </a:srgbClr>
                  </a:outerShdw>
                </a:effectLst>
                <a:latin typeface="Arial" panose="020B0604020202020204" pitchFamily="34" charset="0"/>
                <a:cs typeface="Arial" panose="020B0604020202020204" pitchFamily="34" charset="0"/>
              </a:endParaRPr>
            </a:p>
          </p:txBody>
        </p:sp>
      </p:grpSp>
      <p:pic>
        <p:nvPicPr>
          <p:cNvPr id="5" name="Picture 4">
            <a:extLst>
              <a:ext uri="{FF2B5EF4-FFF2-40B4-BE49-F238E27FC236}">
                <a16:creationId xmlns:a16="http://schemas.microsoft.com/office/drawing/2014/main" id="{8FA76175-5926-2743-2ED0-80C2B1AA237E}"/>
              </a:ext>
            </a:extLst>
          </p:cNvPr>
          <p:cNvPicPr>
            <a:picLocks noChangeAspect="1"/>
          </p:cNvPicPr>
          <p:nvPr/>
        </p:nvPicPr>
        <p:blipFill rotWithShape="1">
          <a:blip r:embed="rId6">
            <a:clrChange>
              <a:clrFrom>
                <a:srgbClr val="03084C"/>
              </a:clrFrom>
              <a:clrTo>
                <a:srgbClr val="03084C">
                  <a:alpha val="0"/>
                </a:srgbClr>
              </a:clrTo>
            </a:clrChange>
            <a:extLst>
              <a:ext uri="{28A0092B-C50C-407E-A947-70E740481C1C}">
                <a14:useLocalDpi xmlns:a14="http://schemas.microsoft.com/office/drawing/2010/main" val="0"/>
              </a:ext>
            </a:extLst>
          </a:blip>
          <a:srcRect/>
          <a:stretch/>
        </p:blipFill>
        <p:spPr>
          <a:xfrm>
            <a:off x="13846629" y="162129"/>
            <a:ext cx="4191000" cy="1047750"/>
          </a:xfrm>
          <a:prstGeom prst="rect">
            <a:avLst/>
          </a:prstGeom>
        </p:spPr>
      </p:pic>
    </p:spTree>
    <p:extLst>
      <p:ext uri="{BB962C8B-B14F-4D97-AF65-F5344CB8AC3E}">
        <p14:creationId xmlns:p14="http://schemas.microsoft.com/office/powerpoint/2010/main" val="42121535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45529" y="5647635"/>
            <a:ext cx="10771697" cy="12534338"/>
            <a:chOff x="0" y="0"/>
            <a:chExt cx="698500" cy="812800"/>
          </a:xfrm>
        </p:grpSpPr>
        <p:sp>
          <p:nvSpPr>
            <p:cNvPr id="3" name="Freeform 3"/>
            <p:cNvSpPr/>
            <p:nvPr/>
          </p:nvSpPr>
          <p:spPr>
            <a:xfrm>
              <a:off x="0" y="4981"/>
              <a:ext cx="698500" cy="802837"/>
            </a:xfrm>
            <a:custGeom>
              <a:avLst/>
              <a:gdLst/>
              <a:ahLst/>
              <a:cxnLst/>
              <a:rect l="l" t="t" r="r" b="b"/>
              <a:pathLst>
                <a:path w="698500" h="802837">
                  <a:moveTo>
                    <a:pt x="371673" y="8065"/>
                  </a:moveTo>
                  <a:lnTo>
                    <a:pt x="676077" y="185173"/>
                  </a:lnTo>
                  <a:cubicBezTo>
                    <a:pt x="689960" y="193250"/>
                    <a:pt x="698500" y="208100"/>
                    <a:pt x="698500" y="224161"/>
                  </a:cubicBezTo>
                  <a:lnTo>
                    <a:pt x="698500" y="578677"/>
                  </a:lnTo>
                  <a:cubicBezTo>
                    <a:pt x="698500" y="594738"/>
                    <a:pt x="689960" y="609588"/>
                    <a:pt x="676077" y="617665"/>
                  </a:cubicBezTo>
                  <a:lnTo>
                    <a:pt x="371673" y="794773"/>
                  </a:lnTo>
                  <a:cubicBezTo>
                    <a:pt x="357812" y="802838"/>
                    <a:pt x="340688" y="802838"/>
                    <a:pt x="326827" y="794773"/>
                  </a:cubicBezTo>
                  <a:lnTo>
                    <a:pt x="22423" y="617665"/>
                  </a:lnTo>
                  <a:cubicBezTo>
                    <a:pt x="8540" y="609588"/>
                    <a:pt x="0" y="594738"/>
                    <a:pt x="0" y="578677"/>
                  </a:cubicBezTo>
                  <a:lnTo>
                    <a:pt x="0" y="224161"/>
                  </a:lnTo>
                  <a:cubicBezTo>
                    <a:pt x="0" y="208100"/>
                    <a:pt x="8540" y="193250"/>
                    <a:pt x="22423" y="185173"/>
                  </a:cubicBezTo>
                  <a:lnTo>
                    <a:pt x="326827" y="8065"/>
                  </a:lnTo>
                  <a:cubicBezTo>
                    <a:pt x="340688" y="0"/>
                    <a:pt x="357812" y="0"/>
                    <a:pt x="371673" y="8065"/>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txBody>
            <a:bodyPr/>
            <a:lstStyle/>
            <a:p>
              <a:endParaRPr lang="en-US"/>
            </a:p>
          </p:txBody>
        </p:sp>
      </p:grpSp>
      <p:grpSp>
        <p:nvGrpSpPr>
          <p:cNvPr id="4" name="Group 4"/>
          <p:cNvGrpSpPr/>
          <p:nvPr/>
        </p:nvGrpSpPr>
        <p:grpSpPr>
          <a:xfrm>
            <a:off x="10455180" y="8246629"/>
            <a:ext cx="6450497" cy="7506033"/>
            <a:chOff x="0" y="0"/>
            <a:chExt cx="698500" cy="812800"/>
          </a:xfrm>
        </p:grpSpPr>
        <p:sp>
          <p:nvSpPr>
            <p:cNvPr id="5" name="Freeform 5"/>
            <p:cNvSpPr/>
            <p:nvPr/>
          </p:nvSpPr>
          <p:spPr>
            <a:xfrm>
              <a:off x="0" y="19806"/>
              <a:ext cx="698500" cy="773188"/>
            </a:xfrm>
            <a:custGeom>
              <a:avLst/>
              <a:gdLst/>
              <a:ahLst/>
              <a:cxnLst/>
              <a:rect l="l" t="t" r="r" b="b"/>
              <a:pathLst>
                <a:path w="698500" h="773188">
                  <a:moveTo>
                    <a:pt x="438401" y="32064"/>
                  </a:moveTo>
                  <a:lnTo>
                    <a:pt x="609349" y="131524"/>
                  </a:lnTo>
                  <a:cubicBezTo>
                    <a:pt x="664544" y="163638"/>
                    <a:pt x="698500" y="222679"/>
                    <a:pt x="698500" y="286537"/>
                  </a:cubicBezTo>
                  <a:lnTo>
                    <a:pt x="698500" y="486651"/>
                  </a:lnTo>
                  <a:cubicBezTo>
                    <a:pt x="698500" y="550509"/>
                    <a:pt x="664544" y="609550"/>
                    <a:pt x="609349" y="641664"/>
                  </a:cubicBezTo>
                  <a:lnTo>
                    <a:pt x="438401" y="741124"/>
                  </a:lnTo>
                  <a:cubicBezTo>
                    <a:pt x="383292" y="773188"/>
                    <a:pt x="315208" y="773188"/>
                    <a:pt x="260099" y="741124"/>
                  </a:cubicBezTo>
                  <a:lnTo>
                    <a:pt x="89151" y="641664"/>
                  </a:lnTo>
                  <a:cubicBezTo>
                    <a:pt x="33956" y="609550"/>
                    <a:pt x="0" y="550509"/>
                    <a:pt x="0" y="486651"/>
                  </a:cubicBezTo>
                  <a:lnTo>
                    <a:pt x="0" y="286537"/>
                  </a:lnTo>
                  <a:cubicBezTo>
                    <a:pt x="0" y="222679"/>
                    <a:pt x="33956" y="163638"/>
                    <a:pt x="89151" y="131524"/>
                  </a:cubicBezTo>
                  <a:lnTo>
                    <a:pt x="260099" y="32064"/>
                  </a:lnTo>
                  <a:cubicBezTo>
                    <a:pt x="315208" y="0"/>
                    <a:pt x="383292" y="0"/>
                    <a:pt x="438401" y="3206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txBody>
            <a:bodyPr/>
            <a:lstStyle/>
            <a:p>
              <a:endParaRPr lang="en-US"/>
            </a:p>
          </p:txBody>
        </p:sp>
        <p:sp>
          <p:nvSpPr>
            <p:cNvPr id="6" name="TextBox 6"/>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a:off x="16011216" y="-1663032"/>
            <a:ext cx="7573225" cy="6508240"/>
            <a:chOff x="0" y="0"/>
            <a:chExt cx="812800" cy="698500"/>
          </a:xfrm>
        </p:grpSpPr>
        <p:sp>
          <p:nvSpPr>
            <p:cNvPr id="8" name="Freeform 8"/>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12D4E">
                    <a:alpha val="100000"/>
                  </a:srgbClr>
                </a:gs>
                <a:gs pos="50000">
                  <a:srgbClr val="255389">
                    <a:alpha val="100000"/>
                  </a:srgbClr>
                </a:gs>
                <a:gs pos="100000">
                  <a:srgbClr val="2A96E4">
                    <a:alpha val="100000"/>
                  </a:srgbClr>
                </a:gs>
              </a:gsLst>
              <a:lin ang="5400000"/>
            </a:gradFill>
          </p:spPr>
          <p:txBody>
            <a:bodyPr/>
            <a:lstStyle/>
            <a:p>
              <a:endParaRPr lang="en-US"/>
            </a:p>
          </p:txBody>
        </p:sp>
        <p:sp>
          <p:nvSpPr>
            <p:cNvPr id="9" name="TextBox 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8" name="Group 18"/>
          <p:cNvGrpSpPr/>
          <p:nvPr/>
        </p:nvGrpSpPr>
        <p:grpSpPr>
          <a:xfrm>
            <a:off x="9880151" y="572939"/>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0058481" y="780451"/>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4" name="Group 24"/>
          <p:cNvGrpSpPr/>
          <p:nvPr/>
        </p:nvGrpSpPr>
        <p:grpSpPr>
          <a:xfrm>
            <a:off x="9662797" y="1873679"/>
            <a:ext cx="7994311" cy="7093905"/>
            <a:chOff x="0" y="0"/>
            <a:chExt cx="4346359" cy="3856825"/>
          </a:xfrm>
        </p:grpSpPr>
        <p:sp>
          <p:nvSpPr>
            <p:cNvPr id="25" name="Freeform 25"/>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grpSp>
        <p:nvGrpSpPr>
          <p:cNvPr id="37" name="Group 36">
            <a:extLst>
              <a:ext uri="{FF2B5EF4-FFF2-40B4-BE49-F238E27FC236}">
                <a16:creationId xmlns:a16="http://schemas.microsoft.com/office/drawing/2014/main" id="{7042581C-4764-09F2-3AC1-AEE3BA560535}"/>
              </a:ext>
            </a:extLst>
          </p:cNvPr>
          <p:cNvGrpSpPr/>
          <p:nvPr/>
        </p:nvGrpSpPr>
        <p:grpSpPr>
          <a:xfrm>
            <a:off x="9769097" y="1517737"/>
            <a:ext cx="8093519" cy="7732662"/>
            <a:chOff x="9769097" y="1517737"/>
            <a:chExt cx="8093519" cy="7732662"/>
          </a:xfrm>
        </p:grpSpPr>
        <p:pic>
          <p:nvPicPr>
            <p:cNvPr id="36" name="Picture 35">
              <a:extLst>
                <a:ext uri="{FF2B5EF4-FFF2-40B4-BE49-F238E27FC236}">
                  <a16:creationId xmlns:a16="http://schemas.microsoft.com/office/drawing/2014/main" id="{856F3C7F-9191-FC22-0226-2301A6DBC7F1}"/>
                </a:ext>
              </a:extLst>
            </p:cNvPr>
            <p:cNvPicPr>
              <a:picLocks noChangeAspect="1"/>
            </p:cNvPicPr>
            <p:nvPr/>
          </p:nvPicPr>
          <p:blipFill>
            <a:blip r:embed="rId2">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9769097" y="1517737"/>
              <a:ext cx="8093519" cy="7732662"/>
            </a:xfrm>
            <a:prstGeom prst="rect">
              <a:avLst/>
            </a:prstGeom>
          </p:spPr>
        </p:pic>
        <p:pic>
          <p:nvPicPr>
            <p:cNvPr id="33" name="Picture 32">
              <a:extLst>
                <a:ext uri="{FF2B5EF4-FFF2-40B4-BE49-F238E27FC236}">
                  <a16:creationId xmlns:a16="http://schemas.microsoft.com/office/drawing/2014/main" id="{A6AC103C-B00A-6D72-4E0B-6C82888BB8E6}"/>
                </a:ext>
              </a:extLst>
            </p:cNvPr>
            <p:cNvPicPr>
              <a:picLocks noChangeAspect="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3258800" y="4229412"/>
              <a:ext cx="677639" cy="685488"/>
            </a:xfrm>
            <a:prstGeom prst="rect">
              <a:avLst/>
            </a:prstGeom>
          </p:spPr>
        </p:pic>
      </p:grpSp>
      <p:grpSp>
        <p:nvGrpSpPr>
          <p:cNvPr id="28" name="Group 28"/>
          <p:cNvGrpSpPr/>
          <p:nvPr/>
        </p:nvGrpSpPr>
        <p:grpSpPr>
          <a:xfrm rot="-5400000">
            <a:off x="14818935" y="444158"/>
            <a:ext cx="1845214" cy="2147158"/>
            <a:chOff x="0" y="0"/>
            <a:chExt cx="698500" cy="812800"/>
          </a:xfrm>
        </p:grpSpPr>
        <p:sp>
          <p:nvSpPr>
            <p:cNvPr id="29" name="Freeform 29"/>
            <p:cNvSpPr/>
            <p:nvPr/>
          </p:nvSpPr>
          <p:spPr>
            <a:xfrm>
              <a:off x="0" y="7616"/>
              <a:ext cx="698500" cy="797568"/>
            </a:xfrm>
            <a:custGeom>
              <a:avLst/>
              <a:gdLst/>
              <a:ahLst/>
              <a:cxnLst/>
              <a:rect l="l" t="t" r="r" b="b"/>
              <a:pathLst>
                <a:path w="698500" h="797568">
                  <a:moveTo>
                    <a:pt x="383532" y="12330"/>
                  </a:moveTo>
                  <a:lnTo>
                    <a:pt x="664218" y="175638"/>
                  </a:lnTo>
                  <a:cubicBezTo>
                    <a:pt x="685443" y="187987"/>
                    <a:pt x="698500" y="210690"/>
                    <a:pt x="698500" y="235246"/>
                  </a:cubicBezTo>
                  <a:lnTo>
                    <a:pt x="698500" y="562322"/>
                  </a:lnTo>
                  <a:cubicBezTo>
                    <a:pt x="698500" y="586878"/>
                    <a:pt x="685443" y="609581"/>
                    <a:pt x="664218" y="621930"/>
                  </a:cubicBezTo>
                  <a:lnTo>
                    <a:pt x="383532" y="785238"/>
                  </a:lnTo>
                  <a:cubicBezTo>
                    <a:pt x="362340" y="797568"/>
                    <a:pt x="336160" y="797568"/>
                    <a:pt x="314968" y="785238"/>
                  </a:cubicBezTo>
                  <a:lnTo>
                    <a:pt x="34282" y="621930"/>
                  </a:lnTo>
                  <a:cubicBezTo>
                    <a:pt x="13057" y="609581"/>
                    <a:pt x="0" y="586878"/>
                    <a:pt x="0" y="562322"/>
                  </a:cubicBezTo>
                  <a:lnTo>
                    <a:pt x="0" y="235246"/>
                  </a:lnTo>
                  <a:cubicBezTo>
                    <a:pt x="0" y="210690"/>
                    <a:pt x="13057" y="187987"/>
                    <a:pt x="34282" y="175638"/>
                  </a:cubicBezTo>
                  <a:lnTo>
                    <a:pt x="314968" y="12330"/>
                  </a:lnTo>
                  <a:cubicBezTo>
                    <a:pt x="336160" y="0"/>
                    <a:pt x="362340" y="0"/>
                    <a:pt x="383532" y="12330"/>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30" name="TextBox 3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39" name="TextBox 38">
            <a:extLst>
              <a:ext uri="{FF2B5EF4-FFF2-40B4-BE49-F238E27FC236}">
                <a16:creationId xmlns:a16="http://schemas.microsoft.com/office/drawing/2014/main" id="{958697D2-399F-E356-2B2F-6C66E994666A}"/>
              </a:ext>
            </a:extLst>
          </p:cNvPr>
          <p:cNvSpPr txBox="1"/>
          <p:nvPr/>
        </p:nvSpPr>
        <p:spPr>
          <a:xfrm>
            <a:off x="2179949" y="1291152"/>
            <a:ext cx="6749920" cy="769441"/>
          </a:xfrm>
          <a:prstGeom prst="rect">
            <a:avLst/>
          </a:prstGeom>
          <a:noFill/>
          <a:effectLst>
            <a:glow rad="127000">
              <a:srgbClr val="FFC000"/>
            </a:glow>
            <a:outerShdw blurRad="50800" dir="5400000" algn="ctr" rotWithShape="0">
              <a:srgbClr val="000000">
                <a:alpha val="43137"/>
              </a:srgbClr>
            </a:outerShdw>
          </a:effectLst>
        </p:spPr>
        <p:txBody>
          <a:bodyPr wrap="square">
            <a:spAutoFit/>
          </a:bodyPr>
          <a:lstStyle/>
          <a:p>
            <a:r>
              <a:rPr lang="en-PH" sz="4400" b="1" dirty="0">
                <a:solidFill>
                  <a:schemeClr val="accent3">
                    <a:lumMod val="50000"/>
                  </a:schemeClr>
                </a:solidFill>
                <a:effectLst>
                  <a:glow rad="127000">
                    <a:srgbClr val="E7E7E7"/>
                  </a:glow>
                  <a:outerShdw sx="1000" sy="1000" algn="ctr" rotWithShape="0">
                    <a:srgbClr val="000000">
                      <a:alpha val="43137"/>
                    </a:srgbClr>
                  </a:outerShdw>
                </a:effectLst>
                <a:latin typeface="Arial" panose="020B0604020202020204" pitchFamily="34" charset="0"/>
                <a:cs typeface="Arial" panose="020B0604020202020204" pitchFamily="34" charset="0"/>
              </a:rPr>
              <a:t>“Gymnema Sylvestre”</a:t>
            </a:r>
            <a:endParaRPr lang="en-US" sz="4400" b="1" dirty="0">
              <a:solidFill>
                <a:schemeClr val="accent3">
                  <a:lumMod val="50000"/>
                </a:schemeClr>
              </a:solidFill>
              <a:effectLst>
                <a:glow rad="127000">
                  <a:srgbClr val="E7E7E7"/>
                </a:glow>
                <a:outerShdw sx="1000" sy="1000" algn="ctr" rotWithShape="0">
                  <a:srgbClr val="000000">
                    <a:alpha val="43137"/>
                  </a:srgbClr>
                </a:outerShdw>
              </a:effectLst>
              <a:latin typeface="Arial" panose="020B0604020202020204" pitchFamily="34" charset="0"/>
              <a:cs typeface="Arial" panose="020B0604020202020204" pitchFamily="34" charset="0"/>
            </a:endParaRPr>
          </a:p>
        </p:txBody>
      </p:sp>
      <p:pic>
        <p:nvPicPr>
          <p:cNvPr id="40" name="Picture 4" descr="Gymnema Sylvestre - Herb garden, Medicinal plant">
            <a:extLst>
              <a:ext uri="{FF2B5EF4-FFF2-40B4-BE49-F238E27FC236}">
                <a16:creationId xmlns:a16="http://schemas.microsoft.com/office/drawing/2014/main" id="{C846DCCC-5658-D810-6529-1FC639B5E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672" y="386455"/>
            <a:ext cx="3270286" cy="316934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1B97419-E06F-6C79-F70A-B11C54B6A9F4}"/>
              </a:ext>
            </a:extLst>
          </p:cNvPr>
          <p:cNvSpPr txBox="1"/>
          <p:nvPr/>
        </p:nvSpPr>
        <p:spPr>
          <a:xfrm>
            <a:off x="851201" y="2407669"/>
            <a:ext cx="5347543" cy="769441"/>
          </a:xfrm>
          <a:prstGeom prst="rect">
            <a:avLst/>
          </a:prstGeom>
          <a:noFill/>
        </p:spPr>
        <p:txBody>
          <a:bodyPr wrap="square" rtlCol="0">
            <a:spAutoFit/>
          </a:bodyPr>
          <a:lstStyle/>
          <a:p>
            <a:pPr algn="ctr"/>
            <a:r>
              <a:rPr lang="en-US" sz="4400" b="1" dirty="0">
                <a:effectLst>
                  <a:glow>
                    <a:srgbClr val="FFFF00"/>
                  </a:glow>
                </a:effectLst>
                <a:latin typeface="Arial Rounded MT Bold" panose="020F0704030504030204" pitchFamily="34" charset="77"/>
              </a:rPr>
              <a:t>Other Ingredients:</a:t>
            </a:r>
          </a:p>
        </p:txBody>
      </p:sp>
      <p:sp>
        <p:nvSpPr>
          <p:cNvPr id="13" name="TextBox 12">
            <a:extLst>
              <a:ext uri="{FF2B5EF4-FFF2-40B4-BE49-F238E27FC236}">
                <a16:creationId xmlns:a16="http://schemas.microsoft.com/office/drawing/2014/main" id="{E58C06DD-89C8-7506-E3D3-05D3B60C5312}"/>
              </a:ext>
            </a:extLst>
          </p:cNvPr>
          <p:cNvSpPr txBox="1"/>
          <p:nvPr/>
        </p:nvSpPr>
        <p:spPr>
          <a:xfrm>
            <a:off x="492588" y="5575905"/>
            <a:ext cx="8832800" cy="1077218"/>
          </a:xfrm>
          <a:prstGeom prst="rect">
            <a:avLst/>
          </a:prstGeom>
          <a:noFill/>
          <a:effectLst>
            <a:glow rad="127000">
              <a:schemeClr val="bg1"/>
            </a:glow>
          </a:effectLst>
        </p:spPr>
        <p:txBody>
          <a:bodyPr wrap="square" rtlCol="0">
            <a:spAutoFit/>
          </a:bodyPr>
          <a:lstStyle/>
          <a:p>
            <a:pPr algn="ctr"/>
            <a:r>
              <a:rPr lang="en-PH" sz="2000" i="1" dirty="0">
                <a:effectLst/>
                <a:latin typeface="Arial" panose="020B0604020202020204" pitchFamily="34" charset="0"/>
                <a:cs typeface="Arial" panose="020B0604020202020204" pitchFamily="34" charset="0"/>
              </a:rPr>
              <a:t>Specifically formulated to address the unique needs of those with </a:t>
            </a:r>
            <a:r>
              <a:rPr lang="en-PH" sz="4400" b="1" dirty="0">
                <a:solidFill>
                  <a:srgbClr val="FF0000"/>
                </a:solidFill>
                <a:effectLst>
                  <a:glow rad="284524">
                    <a:schemeClr val="bg1"/>
                  </a:glow>
                </a:effectLst>
                <a:latin typeface="Arial" panose="020B0604020202020204" pitchFamily="34" charset="0"/>
                <a:cs typeface="Arial" panose="020B0604020202020204" pitchFamily="34" charset="0"/>
              </a:rPr>
              <a:t>Diabetes</a:t>
            </a:r>
            <a:r>
              <a:rPr lang="en-PH" sz="2000" b="1" i="0" dirty="0">
                <a:effectLst/>
                <a:latin typeface="Arial" panose="020B0604020202020204" pitchFamily="34" charset="0"/>
                <a:cs typeface="Arial" panose="020B0604020202020204" pitchFamily="34" charset="0"/>
              </a:rPr>
              <a:t> </a:t>
            </a:r>
            <a:r>
              <a:rPr lang="en-PH" sz="2000" i="1" dirty="0">
                <a:effectLst/>
                <a:latin typeface="Arial" panose="020B0604020202020204" pitchFamily="34" charset="0"/>
                <a:cs typeface="Arial" panose="020B0604020202020204" pitchFamily="34" charset="0"/>
              </a:rPr>
              <a:t>and</a:t>
            </a:r>
            <a:r>
              <a:rPr lang="en-PH" sz="2000" b="1" i="0" dirty="0">
                <a:effectLst/>
                <a:latin typeface="Arial" panose="020B0604020202020204" pitchFamily="34" charset="0"/>
                <a:cs typeface="Arial" panose="020B0604020202020204" pitchFamily="34" charset="0"/>
              </a:rPr>
              <a:t> </a:t>
            </a:r>
            <a:r>
              <a:rPr lang="en-PH" sz="4400" b="1" dirty="0">
                <a:solidFill>
                  <a:srgbClr val="FF0000"/>
                </a:solidFill>
                <a:effectLst>
                  <a:glow rad="284524">
                    <a:schemeClr val="bg1"/>
                  </a:glow>
                </a:effectLst>
                <a:latin typeface="Arial" panose="020B0604020202020204" pitchFamily="34" charset="0"/>
                <a:cs typeface="Arial" panose="020B0604020202020204" pitchFamily="34" charset="0"/>
              </a:rPr>
              <a:t>High blood pressure.</a:t>
            </a:r>
            <a:r>
              <a:rPr lang="en-PH" sz="2000" b="1" i="0" dirty="0">
                <a:solidFill>
                  <a:srgbClr val="FF0000"/>
                </a:solidFill>
                <a:effectLst/>
                <a:latin typeface="Arial" panose="020B0604020202020204" pitchFamily="34" charset="0"/>
                <a:cs typeface="Arial" panose="020B0604020202020204" pitchFamily="34" charset="0"/>
              </a:rPr>
              <a:t>. </a:t>
            </a:r>
            <a:endParaRPr lang="en-US" sz="2000" b="1" dirty="0">
              <a:solidFill>
                <a:srgbClr val="FF00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3D8F3DD-F41F-6F49-6293-2135D903BFA6}"/>
              </a:ext>
            </a:extLst>
          </p:cNvPr>
          <p:cNvSpPr txBox="1"/>
          <p:nvPr/>
        </p:nvSpPr>
        <p:spPr>
          <a:xfrm>
            <a:off x="359258" y="6963933"/>
            <a:ext cx="8832800" cy="1446550"/>
          </a:xfrm>
          <a:prstGeom prst="rect">
            <a:avLst/>
          </a:prstGeom>
          <a:noFill/>
          <a:effectLst>
            <a:glow rad="127000">
              <a:schemeClr val="bg1"/>
            </a:glow>
          </a:effectLst>
        </p:spPr>
        <p:txBody>
          <a:bodyPr wrap="square" rtlCol="0">
            <a:spAutoFit/>
          </a:bodyPr>
          <a:lstStyle/>
          <a:p>
            <a:pPr algn="ctr"/>
            <a:r>
              <a:rPr lang="en-PH" sz="2000" i="1" dirty="0">
                <a:effectLst/>
                <a:latin typeface="Arial" panose="020B0604020202020204" pitchFamily="34" charset="0"/>
                <a:cs typeface="Arial" panose="020B0604020202020204" pitchFamily="34" charset="0"/>
              </a:rPr>
              <a:t>BEST FOOD SUPPLEMENT FOR </a:t>
            </a:r>
            <a:r>
              <a:rPr lang="en-PH" sz="4400" b="1" dirty="0">
                <a:solidFill>
                  <a:srgbClr val="FF0000"/>
                </a:solidFill>
                <a:effectLst>
                  <a:glow rad="284524">
                    <a:schemeClr val="bg1"/>
                  </a:glow>
                </a:effectLst>
                <a:latin typeface="Arial" panose="020B0604020202020204" pitchFamily="34" charset="0"/>
                <a:cs typeface="Arial" panose="020B0604020202020204" pitchFamily="34" charset="0"/>
              </a:rPr>
              <a:t>WEIGHT-LOSS</a:t>
            </a:r>
            <a:r>
              <a:rPr lang="en-PH" sz="2000" b="1" i="0" dirty="0">
                <a:effectLst/>
                <a:latin typeface="Arial" panose="020B0604020202020204" pitchFamily="34" charset="0"/>
                <a:cs typeface="Arial" panose="020B0604020202020204" pitchFamily="34" charset="0"/>
              </a:rPr>
              <a:t> </a:t>
            </a:r>
            <a:r>
              <a:rPr lang="en-PH" sz="2000" i="1" dirty="0">
                <a:effectLst/>
                <a:latin typeface="Arial" panose="020B0604020202020204" pitchFamily="34" charset="0"/>
                <a:cs typeface="Arial" panose="020B0604020202020204" pitchFamily="34" charset="0"/>
              </a:rPr>
              <a:t>and</a:t>
            </a:r>
            <a:r>
              <a:rPr lang="en-PH" sz="2000" b="1" i="0" dirty="0">
                <a:effectLst/>
                <a:latin typeface="Arial" panose="020B0604020202020204" pitchFamily="34" charset="0"/>
                <a:cs typeface="Arial" panose="020B0604020202020204" pitchFamily="34" charset="0"/>
              </a:rPr>
              <a:t> </a:t>
            </a:r>
            <a:r>
              <a:rPr lang="en-PH" sz="4400" b="1" dirty="0">
                <a:solidFill>
                  <a:srgbClr val="FF0000"/>
                </a:solidFill>
                <a:effectLst>
                  <a:glow rad="284524">
                    <a:schemeClr val="bg1"/>
                  </a:glow>
                </a:effectLst>
                <a:latin typeface="Arial" panose="020B0604020202020204" pitchFamily="34" charset="0"/>
                <a:cs typeface="Arial" panose="020B0604020202020204" pitchFamily="34" charset="0"/>
              </a:rPr>
              <a:t>OBESITY</a:t>
            </a:r>
            <a:r>
              <a:rPr lang="en-PH" sz="4400" b="1" dirty="0">
                <a:effectLst>
                  <a:glow rad="284524">
                    <a:schemeClr val="bg1"/>
                  </a:glow>
                </a:effectLst>
                <a:latin typeface="Arial" panose="020B0604020202020204" pitchFamily="34" charset="0"/>
                <a:cs typeface="Arial" panose="020B0604020202020204" pitchFamily="34" charset="0"/>
              </a:rPr>
              <a:t>. </a:t>
            </a:r>
            <a:r>
              <a:rPr lang="en-PH" sz="2400" b="1" i="1" dirty="0">
                <a:solidFill>
                  <a:srgbClr val="FF0000"/>
                </a:solidFill>
                <a:latin typeface="Arial" panose="020B0604020202020204" pitchFamily="34" charset="0"/>
                <a:cs typeface="Arial" panose="020B0604020202020204" pitchFamily="34" charset="0"/>
              </a:rPr>
              <a:t>SUPPRESSES APPETITE / CRAVINGS</a:t>
            </a:r>
            <a:endParaRPr lang="en-US" sz="2000" b="1" dirty="0">
              <a:solidFill>
                <a:srgbClr val="FF0000"/>
              </a:solidFill>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46E09E80-BF16-4467-CF8C-69EE5490E504}"/>
              </a:ext>
            </a:extLst>
          </p:cNvPr>
          <p:cNvGrpSpPr/>
          <p:nvPr/>
        </p:nvGrpSpPr>
        <p:grpSpPr>
          <a:xfrm>
            <a:off x="996254" y="3443180"/>
            <a:ext cx="1137346" cy="1064503"/>
            <a:chOff x="7320854" y="4824961"/>
            <a:chExt cx="1137346" cy="1064503"/>
          </a:xfrm>
        </p:grpSpPr>
        <p:sp>
          <p:nvSpPr>
            <p:cNvPr id="26" name="Oval 25">
              <a:extLst>
                <a:ext uri="{FF2B5EF4-FFF2-40B4-BE49-F238E27FC236}">
                  <a16:creationId xmlns:a16="http://schemas.microsoft.com/office/drawing/2014/main" id="{441033D3-A268-3D81-EF3A-2ECE06D9E17D}"/>
                </a:ext>
              </a:extLst>
            </p:cNvPr>
            <p:cNvSpPr/>
            <p:nvPr/>
          </p:nvSpPr>
          <p:spPr>
            <a:xfrm>
              <a:off x="7320854" y="4824961"/>
              <a:ext cx="1137346" cy="1064503"/>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pic>
          <p:nvPicPr>
            <p:cNvPr id="27" name="Picture 8" descr="Ball and stick model of glucosamine ((2R,6R)-6-meth,-2-ol)">
              <a:extLst>
                <a:ext uri="{FF2B5EF4-FFF2-40B4-BE49-F238E27FC236}">
                  <a16:creationId xmlns:a16="http://schemas.microsoft.com/office/drawing/2014/main" id="{F29CACBB-F6DC-64AB-0091-786B50A30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2020" y="4894508"/>
              <a:ext cx="915013" cy="923331"/>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0AC70B8-65DC-7F33-EB01-E03A23C709E7}"/>
              </a:ext>
            </a:extLst>
          </p:cNvPr>
          <p:cNvSpPr txBox="1"/>
          <p:nvPr/>
        </p:nvSpPr>
        <p:spPr>
          <a:xfrm>
            <a:off x="609600" y="4614702"/>
            <a:ext cx="1934896" cy="369332"/>
          </a:xfrm>
          <a:prstGeom prst="rect">
            <a:avLst/>
          </a:prstGeom>
          <a:noFill/>
        </p:spPr>
        <p:txBody>
          <a:bodyPr wrap="square" rtlCol="0">
            <a:spAutoFit/>
          </a:bodyPr>
          <a:lstStyle/>
          <a:p>
            <a:pPr algn="ctr"/>
            <a:r>
              <a:rPr lang="en-US" b="1" dirty="0"/>
              <a:t>GLUCOSAGREENS</a:t>
            </a:r>
          </a:p>
        </p:txBody>
      </p:sp>
      <p:pic>
        <p:nvPicPr>
          <p:cNvPr id="32" name="Picture 10" descr="Spirulina Algae Powder 4oz to 5lb 100% Pure Natural Chemical Free - Etsy  Hong Kong">
            <a:extLst>
              <a:ext uri="{FF2B5EF4-FFF2-40B4-BE49-F238E27FC236}">
                <a16:creationId xmlns:a16="http://schemas.microsoft.com/office/drawing/2014/main" id="{A8CE427E-20F1-E1AF-E2C6-2AB73FA2B9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1233" y="3316841"/>
            <a:ext cx="1385550" cy="131510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52D6F31-0D04-6C2E-B293-2E6A7468C65D}"/>
              </a:ext>
            </a:extLst>
          </p:cNvPr>
          <p:cNvSpPr txBox="1"/>
          <p:nvPr/>
        </p:nvSpPr>
        <p:spPr>
          <a:xfrm>
            <a:off x="2402073" y="4611570"/>
            <a:ext cx="1831258" cy="369332"/>
          </a:xfrm>
          <a:prstGeom prst="rect">
            <a:avLst/>
          </a:prstGeom>
          <a:noFill/>
        </p:spPr>
        <p:txBody>
          <a:bodyPr wrap="square" rtlCol="0">
            <a:spAutoFit/>
          </a:bodyPr>
          <a:lstStyle/>
          <a:p>
            <a:pPr algn="ctr"/>
            <a:r>
              <a:rPr lang="en-US" b="1" dirty="0"/>
              <a:t>SPIRULINA</a:t>
            </a:r>
          </a:p>
        </p:txBody>
      </p:sp>
      <p:pic>
        <p:nvPicPr>
          <p:cNvPr id="38" name="Picture 12" descr="Turmeric side effects: Health benefits and risks">
            <a:extLst>
              <a:ext uri="{FF2B5EF4-FFF2-40B4-BE49-F238E27FC236}">
                <a16:creationId xmlns:a16="http://schemas.microsoft.com/office/drawing/2014/main" id="{E88D32B6-2DBF-9900-EA61-A10C014D56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2486" y="3343433"/>
            <a:ext cx="1385550" cy="12764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6E2FE24F-AE8A-733B-F57C-437936BEC251}"/>
              </a:ext>
            </a:extLst>
          </p:cNvPr>
          <p:cNvSpPr txBox="1"/>
          <p:nvPr/>
        </p:nvSpPr>
        <p:spPr>
          <a:xfrm>
            <a:off x="3691457" y="4630162"/>
            <a:ext cx="2362200" cy="369332"/>
          </a:xfrm>
          <a:prstGeom prst="rect">
            <a:avLst/>
          </a:prstGeom>
          <a:noFill/>
        </p:spPr>
        <p:txBody>
          <a:bodyPr wrap="square" rtlCol="0">
            <a:spAutoFit/>
          </a:bodyPr>
          <a:lstStyle/>
          <a:p>
            <a:pPr algn="ctr"/>
            <a:r>
              <a:rPr lang="en-US" b="1" dirty="0"/>
              <a:t>TURMERIC</a:t>
            </a:r>
          </a:p>
        </p:txBody>
      </p:sp>
      <p:pic>
        <p:nvPicPr>
          <p:cNvPr id="43" name="Picture 14" descr="Garlic Peeled (250grams) - Organics.ph">
            <a:extLst>
              <a:ext uri="{FF2B5EF4-FFF2-40B4-BE49-F238E27FC236}">
                <a16:creationId xmlns:a16="http://schemas.microsoft.com/office/drawing/2014/main" id="{F7EE69B9-1281-982E-A89E-8888F9095E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24095" y="3324943"/>
            <a:ext cx="1289759" cy="128975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2BA719FB-1AB1-C7B3-1E16-9121D7D7774F}"/>
              </a:ext>
            </a:extLst>
          </p:cNvPr>
          <p:cNvSpPr txBox="1"/>
          <p:nvPr/>
        </p:nvSpPr>
        <p:spPr>
          <a:xfrm>
            <a:off x="5242265" y="4625671"/>
            <a:ext cx="2362200" cy="369332"/>
          </a:xfrm>
          <a:prstGeom prst="rect">
            <a:avLst/>
          </a:prstGeom>
          <a:noFill/>
        </p:spPr>
        <p:txBody>
          <a:bodyPr wrap="square" rtlCol="0">
            <a:spAutoFit/>
          </a:bodyPr>
          <a:lstStyle/>
          <a:p>
            <a:pPr algn="ctr"/>
            <a:r>
              <a:rPr lang="en-US" b="1" dirty="0"/>
              <a:t>GARLIC</a:t>
            </a:r>
          </a:p>
        </p:txBody>
      </p:sp>
      <p:sp>
        <p:nvSpPr>
          <p:cNvPr id="46" name="TextBox 45">
            <a:extLst>
              <a:ext uri="{FF2B5EF4-FFF2-40B4-BE49-F238E27FC236}">
                <a16:creationId xmlns:a16="http://schemas.microsoft.com/office/drawing/2014/main" id="{27BAA689-795D-8AEC-8138-48ACD9EC3E3A}"/>
              </a:ext>
            </a:extLst>
          </p:cNvPr>
          <p:cNvSpPr txBox="1"/>
          <p:nvPr/>
        </p:nvSpPr>
        <p:spPr>
          <a:xfrm>
            <a:off x="6969745" y="4632790"/>
            <a:ext cx="2362200" cy="369332"/>
          </a:xfrm>
          <a:prstGeom prst="rect">
            <a:avLst/>
          </a:prstGeom>
          <a:noFill/>
        </p:spPr>
        <p:txBody>
          <a:bodyPr wrap="square" rtlCol="0">
            <a:spAutoFit/>
          </a:bodyPr>
          <a:lstStyle/>
          <a:p>
            <a:pPr algn="ctr"/>
            <a:r>
              <a:rPr lang="en-US" b="1" dirty="0"/>
              <a:t>SERPENTINA</a:t>
            </a:r>
          </a:p>
        </p:txBody>
      </p:sp>
      <p:pic>
        <p:nvPicPr>
          <p:cNvPr id="47" name="Picture 2" descr="Serpentina Herbal Plant">
            <a:extLst>
              <a:ext uri="{FF2B5EF4-FFF2-40B4-BE49-F238E27FC236}">
                <a16:creationId xmlns:a16="http://schemas.microsoft.com/office/drawing/2014/main" id="{CF556528-E693-97A3-4E59-DFA5DD4D89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3676" y="3312652"/>
            <a:ext cx="1314339" cy="131433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8" name="Picture 47">
            <a:extLst>
              <a:ext uri="{FF2B5EF4-FFF2-40B4-BE49-F238E27FC236}">
                <a16:creationId xmlns:a16="http://schemas.microsoft.com/office/drawing/2014/main" id="{DEB4AFCC-FABE-E1E1-9C76-FB282C74A5AF}"/>
              </a:ext>
            </a:extLst>
          </p:cNvPr>
          <p:cNvPicPr>
            <a:picLocks noChangeAspect="1"/>
          </p:cNvPicPr>
          <p:nvPr/>
        </p:nvPicPr>
        <p:blipFill rotWithShape="1">
          <a:blip r:embed="rId10">
            <a:clrChange>
              <a:clrFrom>
                <a:srgbClr val="03084C"/>
              </a:clrFrom>
              <a:clrTo>
                <a:srgbClr val="03084C">
                  <a:alpha val="0"/>
                </a:srgbClr>
              </a:clrTo>
            </a:clrChange>
            <a:extLst>
              <a:ext uri="{28A0092B-C50C-407E-A947-70E740481C1C}">
                <a14:useLocalDpi xmlns:a14="http://schemas.microsoft.com/office/drawing/2010/main" val="0"/>
              </a:ext>
            </a:extLst>
          </a:blip>
          <a:srcRect/>
          <a:stretch/>
        </p:blipFill>
        <p:spPr>
          <a:xfrm>
            <a:off x="202429" y="120287"/>
            <a:ext cx="4191000" cy="1047750"/>
          </a:xfrm>
          <a:prstGeom prst="rect">
            <a:avLst/>
          </a:prstGeom>
        </p:spPr>
      </p:pic>
    </p:spTree>
    <p:extLst>
      <p:ext uri="{BB962C8B-B14F-4D97-AF65-F5344CB8AC3E}">
        <p14:creationId xmlns:p14="http://schemas.microsoft.com/office/powerpoint/2010/main" val="1097623773"/>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dissolv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dissolve">
                                      <p:cBhvr>
                                        <p:cTn id="20" dur="500"/>
                                        <p:tgtEl>
                                          <p:spTgt spid="32"/>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dissolve">
                                      <p:cBhvr>
                                        <p:cTn id="23" dur="500"/>
                                        <p:tgtEl>
                                          <p:spTgt spid="3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dissolve">
                                      <p:cBhvr>
                                        <p:cTn id="28" dur="500"/>
                                        <p:tgtEl>
                                          <p:spTgt spid="38"/>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dissolve">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dissolve">
                                      <p:cBhvr>
                                        <p:cTn id="36" dur="500"/>
                                        <p:tgtEl>
                                          <p:spTgt spid="43"/>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dissolve">
                                      <p:cBhvr>
                                        <p:cTn id="39" dur="500"/>
                                        <p:tgtEl>
                                          <p:spTgt spid="44"/>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dissolve">
                                      <p:cBhvr>
                                        <p:cTn id="44" dur="500"/>
                                        <p:tgtEl>
                                          <p:spTgt spid="47"/>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dissolv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up)">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up)">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7" grpId="0"/>
      <p:bldP spid="34" grpId="0"/>
      <p:bldP spid="41" grpId="0"/>
      <p:bldP spid="44"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635928"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2"/>
            <a:stretch>
              <a:fillRect/>
            </a:stretch>
          </a:blipFill>
        </p:spPr>
        <p:txBody>
          <a:bodyPr/>
          <a:lstStyle/>
          <a:p>
            <a:endParaRPr lang="en-US"/>
          </a:p>
        </p:txBody>
      </p:sp>
      <p:sp>
        <p:nvSpPr>
          <p:cNvPr id="12" name="Freeform 12"/>
          <p:cNvSpPr/>
          <p:nvPr/>
        </p:nvSpPr>
        <p:spPr>
          <a:xfrm>
            <a:off x="9218966" y="2302124"/>
            <a:ext cx="602208" cy="603717"/>
          </a:xfrm>
          <a:custGeom>
            <a:avLst/>
            <a:gdLst/>
            <a:ahLst/>
            <a:cxnLst/>
            <a:rect l="l" t="t" r="r" b="b"/>
            <a:pathLst>
              <a:path w="602208" h="603717">
                <a:moveTo>
                  <a:pt x="0" y="0"/>
                </a:moveTo>
                <a:lnTo>
                  <a:pt x="602208" y="0"/>
                </a:lnTo>
                <a:lnTo>
                  <a:pt x="602208" y="603716"/>
                </a:lnTo>
                <a:lnTo>
                  <a:pt x="0" y="6037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9225690" y="6276898"/>
            <a:ext cx="643756" cy="680323"/>
          </a:xfrm>
          <a:custGeom>
            <a:avLst/>
            <a:gdLst/>
            <a:ahLst/>
            <a:cxnLst/>
            <a:rect l="l" t="t" r="r" b="b"/>
            <a:pathLst>
              <a:path w="643756" h="680323">
                <a:moveTo>
                  <a:pt x="0" y="0"/>
                </a:moveTo>
                <a:lnTo>
                  <a:pt x="643757" y="0"/>
                </a:lnTo>
                <a:lnTo>
                  <a:pt x="643757" y="680324"/>
                </a:lnTo>
                <a:lnTo>
                  <a:pt x="0" y="680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8" name="Group 24">
            <a:extLst>
              <a:ext uri="{FF2B5EF4-FFF2-40B4-BE49-F238E27FC236}">
                <a16:creationId xmlns:a16="http://schemas.microsoft.com/office/drawing/2014/main" id="{2D2E93A5-EE51-6FA5-E501-EBF70F85A592}"/>
              </a:ext>
            </a:extLst>
          </p:cNvPr>
          <p:cNvGrpSpPr/>
          <p:nvPr/>
        </p:nvGrpSpPr>
        <p:grpSpPr>
          <a:xfrm>
            <a:off x="504940" y="1897924"/>
            <a:ext cx="7994311" cy="7093905"/>
            <a:chOff x="0" y="0"/>
            <a:chExt cx="4346359" cy="3856825"/>
          </a:xfrm>
        </p:grpSpPr>
        <p:sp>
          <p:nvSpPr>
            <p:cNvPr id="29" name="Freeform 25">
              <a:extLst>
                <a:ext uri="{FF2B5EF4-FFF2-40B4-BE49-F238E27FC236}">
                  <a16:creationId xmlns:a16="http://schemas.microsoft.com/office/drawing/2014/main" id="{4DB14151-43E3-C3AC-275A-4B6E4DD97112}"/>
                </a:ext>
              </a:extLst>
            </p:cNvPr>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pic>
        <p:nvPicPr>
          <p:cNvPr id="33" name="Picture 32">
            <a:extLst>
              <a:ext uri="{FF2B5EF4-FFF2-40B4-BE49-F238E27FC236}">
                <a16:creationId xmlns:a16="http://schemas.microsoft.com/office/drawing/2014/main" id="{3FEF34D2-EF7E-E793-B475-515E43D9CBF6}"/>
              </a:ext>
            </a:extLst>
          </p:cNvPr>
          <p:cNvPicPr>
            <a:picLocks noChangeAspect="1"/>
          </p:cNvPicPr>
          <p:nvPr/>
        </p:nvPicPr>
        <p:blipFill>
          <a:blip r:embed="rId7">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540339" y="1866900"/>
            <a:ext cx="7995667" cy="7173683"/>
          </a:xfrm>
          <a:prstGeom prst="rect">
            <a:avLst/>
          </a:prstGeom>
        </p:spPr>
      </p:pic>
      <p:pic>
        <p:nvPicPr>
          <p:cNvPr id="35" name="Picture 34">
            <a:extLst>
              <a:ext uri="{FF2B5EF4-FFF2-40B4-BE49-F238E27FC236}">
                <a16:creationId xmlns:a16="http://schemas.microsoft.com/office/drawing/2014/main" id="{DA188F1C-87AD-3611-110E-3E817E13D770}"/>
              </a:ext>
            </a:extLst>
          </p:cNvPr>
          <p:cNvPicPr>
            <a:picLocks noChangeAspect="1"/>
          </p:cNvPicPr>
          <p:nvPr/>
        </p:nvPicPr>
        <p:blipFill>
          <a:blip r:embed="rId8">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6462663" y="8423528"/>
            <a:ext cx="1699404" cy="973617"/>
          </a:xfrm>
          <a:prstGeom prst="rect">
            <a:avLst/>
          </a:prstGeom>
        </p:spPr>
      </p:pic>
      <p:sp>
        <p:nvSpPr>
          <p:cNvPr id="36" name="TextBox 5">
            <a:extLst>
              <a:ext uri="{FF2B5EF4-FFF2-40B4-BE49-F238E27FC236}">
                <a16:creationId xmlns:a16="http://schemas.microsoft.com/office/drawing/2014/main" id="{F3D7A734-47B7-6C5C-F376-BF381F4DA92F}"/>
              </a:ext>
            </a:extLst>
          </p:cNvPr>
          <p:cNvSpPr txBox="1"/>
          <p:nvPr/>
        </p:nvSpPr>
        <p:spPr>
          <a:xfrm>
            <a:off x="7848600" y="920634"/>
            <a:ext cx="10210800" cy="738664"/>
          </a:xfrm>
          <a:prstGeom prst="rect">
            <a:avLst/>
          </a:prstGeom>
        </p:spPr>
        <p:txBody>
          <a:bodyPr wrap="square" lIns="0" tIns="0" rIns="0" bIns="0" rtlCol="0" anchor="t">
            <a:spAutoFit/>
          </a:bodyPr>
          <a:lstStyle/>
          <a:p>
            <a:pPr algn="ctr" fontAlgn="base"/>
            <a:r>
              <a:rPr lang="en-PH" sz="4800" b="1" dirty="0">
                <a:solidFill>
                  <a:srgbClr val="002060"/>
                </a:solidFill>
              </a:rPr>
              <a:t>Understanding the Power of </a:t>
            </a:r>
            <a:r>
              <a:rPr lang="en-PH" sz="4800" b="1" dirty="0">
                <a:solidFill>
                  <a:srgbClr val="FFC000"/>
                </a:solidFill>
              </a:rPr>
              <a:t>Omega-3s</a:t>
            </a:r>
          </a:p>
        </p:txBody>
      </p:sp>
      <p:pic>
        <p:nvPicPr>
          <p:cNvPr id="37" name="Picture 36">
            <a:extLst>
              <a:ext uri="{FF2B5EF4-FFF2-40B4-BE49-F238E27FC236}">
                <a16:creationId xmlns:a16="http://schemas.microsoft.com/office/drawing/2014/main" id="{E6166CF8-1BD7-AEBD-BB64-38EA0E13F144}"/>
              </a:ext>
            </a:extLst>
          </p:cNvPr>
          <p:cNvPicPr>
            <a:picLocks noChangeAspect="1"/>
          </p:cNvPicPr>
          <p:nvPr/>
        </p:nvPicPr>
        <p:blipFill>
          <a:blip r:embed="rId9">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133054" y="1644618"/>
            <a:ext cx="2838450" cy="2332588"/>
          </a:xfrm>
          <a:prstGeom prst="rect">
            <a:avLst/>
          </a:prstGeom>
        </p:spPr>
      </p:pic>
      <p:sp>
        <p:nvSpPr>
          <p:cNvPr id="38" name="TextBox 5">
            <a:extLst>
              <a:ext uri="{FF2B5EF4-FFF2-40B4-BE49-F238E27FC236}">
                <a16:creationId xmlns:a16="http://schemas.microsoft.com/office/drawing/2014/main" id="{6D5BD383-7532-ED6A-EF50-C303EF5DBDFA}"/>
              </a:ext>
            </a:extLst>
          </p:cNvPr>
          <p:cNvSpPr txBox="1"/>
          <p:nvPr/>
        </p:nvSpPr>
        <p:spPr>
          <a:xfrm>
            <a:off x="8815877" y="2001054"/>
            <a:ext cx="7712653" cy="1231106"/>
          </a:xfrm>
          <a:prstGeom prst="rect">
            <a:avLst/>
          </a:prstGeom>
          <a:ln>
            <a:noFill/>
          </a:ln>
        </p:spPr>
        <p:txBody>
          <a:bodyPr wrap="square" lIns="0" tIns="0" rIns="0" bIns="0" rtlCol="0" anchor="t">
            <a:spAutoFit/>
          </a:bodyPr>
          <a:lstStyle/>
          <a:p>
            <a:pPr algn="ctr" fontAlgn="base"/>
            <a:r>
              <a:rPr lang="en-PH" sz="8000" b="1" dirty="0">
                <a:ln>
                  <a:solidFill>
                    <a:schemeClr val="bg1"/>
                  </a:solidFill>
                </a:ln>
                <a:solidFill>
                  <a:srgbClr val="FF0000"/>
                </a:solidFill>
                <a:latin typeface="Britannic Bold" panose="020B0903060703020204" pitchFamily="34" charset="77"/>
              </a:rPr>
              <a:t>HEART HEALTH</a:t>
            </a:r>
          </a:p>
        </p:txBody>
      </p:sp>
      <p:sp>
        <p:nvSpPr>
          <p:cNvPr id="39" name="TextBox 38">
            <a:extLst>
              <a:ext uri="{FF2B5EF4-FFF2-40B4-BE49-F238E27FC236}">
                <a16:creationId xmlns:a16="http://schemas.microsoft.com/office/drawing/2014/main" id="{D2CEBD0E-5384-085E-2CD4-07D781713862}"/>
              </a:ext>
            </a:extLst>
          </p:cNvPr>
          <p:cNvSpPr txBox="1"/>
          <p:nvPr/>
        </p:nvSpPr>
        <p:spPr>
          <a:xfrm>
            <a:off x="8491675" y="3206911"/>
            <a:ext cx="9319883" cy="7017306"/>
          </a:xfrm>
          <a:prstGeom prst="rect">
            <a:avLst/>
          </a:prstGeom>
          <a:noFill/>
        </p:spPr>
        <p:txBody>
          <a:bodyPr wrap="square">
            <a:spAutoFit/>
          </a:bodyPr>
          <a:lstStyle/>
          <a:p>
            <a:pPr marL="457200" indent="-457200" algn="just">
              <a:buFont typeface="Wingdings" pitchFamily="2" charset="2"/>
              <a:buChar char="Ø"/>
            </a:pPr>
            <a:r>
              <a:rPr lang="en-PH" sz="3000" b="1" i="0" dirty="0">
                <a:solidFill>
                  <a:srgbClr val="FFC000"/>
                </a:solidFill>
                <a:effectLst/>
                <a:latin typeface="Arial" panose="020B0604020202020204" pitchFamily="34" charset="0"/>
                <a:cs typeface="Arial" panose="020B0604020202020204" pitchFamily="34" charset="0"/>
              </a:rPr>
              <a:t>Omega-3 Fish Oil </a:t>
            </a:r>
            <a:r>
              <a:rPr lang="en-PH" sz="3000" b="0" i="0" dirty="0">
                <a:solidFill>
                  <a:srgbClr val="002060"/>
                </a:solidFill>
                <a:effectLst/>
                <a:latin typeface="Arial" panose="020B0604020202020204" pitchFamily="34" charset="0"/>
                <a:cs typeface="Arial" panose="020B0604020202020204" pitchFamily="34" charset="0"/>
              </a:rPr>
              <a:t>helps </a:t>
            </a:r>
            <a:r>
              <a:rPr lang="en-PH" sz="3000" b="1" i="0" dirty="0">
                <a:solidFill>
                  <a:srgbClr val="002060"/>
                </a:solidFill>
                <a:effectLst/>
                <a:latin typeface="Arial" panose="020B0604020202020204" pitchFamily="34" charset="0"/>
                <a:cs typeface="Arial" panose="020B0604020202020204" pitchFamily="34" charset="0"/>
              </a:rPr>
              <a:t>reduced rate of heart disease</a:t>
            </a:r>
            <a:r>
              <a:rPr lang="en-PH" sz="3000" b="0" i="0" dirty="0">
                <a:solidFill>
                  <a:srgbClr val="002060"/>
                </a:solidFill>
                <a:effectLst/>
                <a:latin typeface="Arial" panose="020B0604020202020204" pitchFamily="34" charset="0"/>
                <a:cs typeface="Arial" panose="020B0604020202020204" pitchFamily="34" charset="0"/>
              </a:rPr>
              <a:t>, </a:t>
            </a:r>
            <a:r>
              <a:rPr lang="en-PH" sz="3000" b="1" i="0" dirty="0">
                <a:solidFill>
                  <a:srgbClr val="002060"/>
                </a:solidFill>
                <a:effectLst/>
                <a:latin typeface="Arial" panose="020B0604020202020204" pitchFamily="34" charset="0"/>
                <a:cs typeface="Arial" panose="020B0604020202020204" pitchFamily="34" charset="0"/>
              </a:rPr>
              <a:t>rheumatoid arthritis </a:t>
            </a:r>
            <a:r>
              <a:rPr lang="en-PH" sz="3000" b="0" i="0" dirty="0">
                <a:solidFill>
                  <a:srgbClr val="002060"/>
                </a:solidFill>
                <a:effectLst/>
                <a:latin typeface="Arial" panose="020B0604020202020204" pitchFamily="34" charset="0"/>
                <a:cs typeface="Arial" panose="020B0604020202020204" pitchFamily="34" charset="0"/>
              </a:rPr>
              <a:t>and other ailments </a:t>
            </a:r>
            <a:r>
              <a:rPr lang="en-PH" sz="3000" b="0" i="0" u="sng" dirty="0">
                <a:solidFill>
                  <a:srgbClr val="002060"/>
                </a:solidFill>
                <a:effectLst/>
                <a:latin typeface="Arial" panose="020B0604020202020204" pitchFamily="34" charset="0"/>
                <a:cs typeface="Arial" panose="020B0604020202020204" pitchFamily="34" charset="0"/>
              </a:rPr>
              <a:t>even though you ate a high-fat and high-cholesterol diet.</a:t>
            </a:r>
            <a:r>
              <a:rPr lang="en-PH" sz="3000" b="0" i="0" dirty="0">
                <a:solidFill>
                  <a:srgbClr val="002060"/>
                </a:solidFill>
                <a:effectLst/>
                <a:latin typeface="Arial" panose="020B0604020202020204" pitchFamily="34" charset="0"/>
                <a:cs typeface="Arial" panose="020B0604020202020204" pitchFamily="34" charset="0"/>
              </a:rPr>
              <a:t> </a:t>
            </a:r>
          </a:p>
          <a:p>
            <a:pPr marL="457200" indent="-457200" algn="just">
              <a:buFont typeface="Wingdings" pitchFamily="2" charset="2"/>
              <a:buChar char="Ø"/>
            </a:pPr>
            <a:r>
              <a:rPr lang="en-PH" sz="3000" dirty="0">
                <a:solidFill>
                  <a:srgbClr val="002060"/>
                </a:solidFill>
                <a:latin typeface="Arial" panose="020B0604020202020204" pitchFamily="34" charset="0"/>
                <a:cs typeface="Arial" panose="020B0604020202020204" pitchFamily="34" charset="0"/>
              </a:rPr>
              <a:t>It helps </a:t>
            </a:r>
            <a:r>
              <a:rPr lang="en-PH" sz="3000" b="0" i="0" dirty="0">
                <a:solidFill>
                  <a:srgbClr val="002060"/>
                </a:solidFill>
                <a:effectLst/>
                <a:latin typeface="Arial" panose="020B0604020202020204" pitchFamily="34" charset="0"/>
                <a:cs typeface="Arial" panose="020B0604020202020204" pitchFamily="34" charset="0"/>
              </a:rPr>
              <a:t>to </a:t>
            </a:r>
            <a:r>
              <a:rPr lang="en-PH" sz="3000" b="1" i="0" dirty="0">
                <a:solidFill>
                  <a:srgbClr val="002060"/>
                </a:solidFill>
                <a:effectLst/>
                <a:latin typeface="Arial" panose="020B0604020202020204" pitchFamily="34" charset="0"/>
                <a:cs typeface="Arial" panose="020B0604020202020204" pitchFamily="34" charset="0"/>
              </a:rPr>
              <a:t>prevent irregular heartbeat</a:t>
            </a:r>
            <a:r>
              <a:rPr lang="en-PH" sz="3000" b="0" i="0" dirty="0">
                <a:solidFill>
                  <a:srgbClr val="002060"/>
                </a:solidFill>
                <a:effectLst/>
                <a:latin typeface="Arial" panose="020B0604020202020204" pitchFamily="34" charset="0"/>
                <a:cs typeface="Arial" panose="020B0604020202020204" pitchFamily="34" charset="0"/>
              </a:rPr>
              <a:t>, </a:t>
            </a:r>
            <a:r>
              <a:rPr lang="en-PH" sz="3000" b="1" i="0" dirty="0">
                <a:solidFill>
                  <a:srgbClr val="002060"/>
                </a:solidFill>
                <a:effectLst/>
                <a:latin typeface="Arial" panose="020B0604020202020204" pitchFamily="34" charset="0"/>
                <a:cs typeface="Arial" panose="020B0604020202020204" pitchFamily="34" charset="0"/>
              </a:rPr>
              <a:t>reduce fatty plaques inside artery walls</a:t>
            </a:r>
            <a:r>
              <a:rPr lang="en-PH" sz="3000" b="0" i="0" dirty="0">
                <a:solidFill>
                  <a:srgbClr val="002060"/>
                </a:solidFill>
                <a:effectLst/>
                <a:latin typeface="Arial" panose="020B0604020202020204" pitchFamily="34" charset="0"/>
                <a:cs typeface="Arial" panose="020B0604020202020204" pitchFamily="34" charset="0"/>
              </a:rPr>
              <a:t>, </a:t>
            </a:r>
            <a:r>
              <a:rPr lang="en-PH" sz="3000" b="1" i="0" dirty="0">
                <a:solidFill>
                  <a:srgbClr val="002060"/>
                </a:solidFill>
                <a:effectLst/>
                <a:latin typeface="Arial" panose="020B0604020202020204" pitchFamily="34" charset="0"/>
                <a:cs typeface="Arial" panose="020B0604020202020204" pitchFamily="34" charset="0"/>
              </a:rPr>
              <a:t>decrease blood clotting</a:t>
            </a:r>
            <a:r>
              <a:rPr lang="en-PH" sz="3000" b="0" i="0" dirty="0">
                <a:solidFill>
                  <a:srgbClr val="002060"/>
                </a:solidFill>
                <a:effectLst/>
                <a:latin typeface="Arial" panose="020B0604020202020204" pitchFamily="34" charset="0"/>
                <a:cs typeface="Arial" panose="020B0604020202020204" pitchFamily="34" charset="0"/>
              </a:rPr>
              <a:t>, </a:t>
            </a:r>
            <a:r>
              <a:rPr lang="en-PH" sz="3000" b="1" i="0" dirty="0">
                <a:solidFill>
                  <a:srgbClr val="002060"/>
                </a:solidFill>
                <a:effectLst/>
                <a:latin typeface="Arial" panose="020B0604020202020204" pitchFamily="34" charset="0"/>
                <a:cs typeface="Arial" panose="020B0604020202020204" pitchFamily="34" charset="0"/>
              </a:rPr>
              <a:t>decrease triglycerides </a:t>
            </a:r>
            <a:r>
              <a:rPr lang="en-PH" sz="3000" b="0" i="0" dirty="0">
                <a:solidFill>
                  <a:srgbClr val="002060"/>
                </a:solidFill>
                <a:effectLst/>
                <a:latin typeface="Arial" panose="020B0604020202020204" pitchFamily="34" charset="0"/>
                <a:cs typeface="Arial" panose="020B0604020202020204" pitchFamily="34" charset="0"/>
              </a:rPr>
              <a:t>(blood fat), </a:t>
            </a:r>
            <a:r>
              <a:rPr lang="en-PH" sz="3000" b="1" i="0" dirty="0">
                <a:solidFill>
                  <a:srgbClr val="002060"/>
                </a:solidFill>
                <a:effectLst/>
                <a:latin typeface="Arial" panose="020B0604020202020204" pitchFamily="34" charset="0"/>
                <a:cs typeface="Arial" panose="020B0604020202020204" pitchFamily="34" charset="0"/>
              </a:rPr>
              <a:t>increase HDL </a:t>
            </a:r>
            <a:r>
              <a:rPr lang="en-PH" sz="3000" b="0" i="0" dirty="0">
                <a:solidFill>
                  <a:srgbClr val="002060"/>
                </a:solidFill>
                <a:effectLst/>
                <a:latin typeface="Arial" panose="020B0604020202020204" pitchFamily="34" charset="0"/>
                <a:cs typeface="Arial" panose="020B0604020202020204" pitchFamily="34" charset="0"/>
              </a:rPr>
              <a:t>(good cholesterol) and </a:t>
            </a:r>
            <a:r>
              <a:rPr lang="en-PH" sz="3000" b="1" i="0" dirty="0">
                <a:solidFill>
                  <a:srgbClr val="002060"/>
                </a:solidFill>
                <a:effectLst/>
                <a:latin typeface="Arial" panose="020B0604020202020204" pitchFamily="34" charset="0"/>
                <a:cs typeface="Arial" panose="020B0604020202020204" pitchFamily="34" charset="0"/>
              </a:rPr>
              <a:t>decrease inflammation</a:t>
            </a:r>
            <a:r>
              <a:rPr lang="en-PH" sz="3000" b="0" i="0" dirty="0">
                <a:solidFill>
                  <a:srgbClr val="002060"/>
                </a:solidFill>
                <a:effectLst/>
                <a:latin typeface="Arial" panose="020B0604020202020204" pitchFamily="34" charset="0"/>
                <a:cs typeface="Arial" panose="020B0604020202020204" pitchFamily="34" charset="0"/>
              </a:rPr>
              <a:t>.</a:t>
            </a:r>
          </a:p>
          <a:p>
            <a:pPr marL="457200" indent="-457200" algn="just">
              <a:buFont typeface="Wingdings" pitchFamily="2" charset="2"/>
              <a:buChar char="Ø"/>
            </a:pPr>
            <a:r>
              <a:rPr lang="en-PH" sz="3000" b="1" dirty="0">
                <a:solidFill>
                  <a:srgbClr val="FFC000"/>
                </a:solidFill>
                <a:latin typeface="Arial" panose="020B0604020202020204" pitchFamily="34" charset="0"/>
                <a:cs typeface="Arial" panose="020B0604020202020204" pitchFamily="34" charset="0"/>
              </a:rPr>
              <a:t>Omega-3 Fish Oil </a:t>
            </a:r>
            <a:r>
              <a:rPr lang="en-PH" sz="3000" dirty="0">
                <a:solidFill>
                  <a:srgbClr val="002060"/>
                </a:solidFill>
                <a:latin typeface="Arial" panose="020B0604020202020204" pitchFamily="34" charset="0"/>
                <a:cs typeface="Arial" panose="020B0604020202020204" pitchFamily="34" charset="0"/>
              </a:rPr>
              <a:t>helps on </a:t>
            </a:r>
            <a:r>
              <a:rPr lang="en-PH" sz="3000" b="1" i="0" dirty="0">
                <a:solidFill>
                  <a:srgbClr val="002060"/>
                </a:solidFill>
                <a:effectLst/>
                <a:latin typeface="Arial" panose="020B0604020202020204" pitchFamily="34" charset="0"/>
                <a:cs typeface="Arial" panose="020B0604020202020204" pitchFamily="34" charset="0"/>
              </a:rPr>
              <a:t>reducing the risk of sudden death from heart attack</a:t>
            </a:r>
            <a:r>
              <a:rPr lang="en-PH" sz="3000" b="0" i="0" dirty="0">
                <a:solidFill>
                  <a:srgbClr val="002060"/>
                </a:solidFill>
                <a:effectLst/>
                <a:latin typeface="Arial" panose="020B0604020202020204" pitchFamily="34" charset="0"/>
                <a:cs typeface="Arial" panose="020B0604020202020204" pitchFamily="34" charset="0"/>
              </a:rPr>
              <a:t>," </a:t>
            </a:r>
            <a:r>
              <a:rPr lang="en-PH" sz="3000" b="0" i="1" dirty="0">
                <a:solidFill>
                  <a:srgbClr val="002060"/>
                </a:solidFill>
                <a:effectLst/>
                <a:latin typeface="Arial" panose="020B0604020202020204" pitchFamily="34" charset="0"/>
                <a:cs typeface="Arial" panose="020B0604020202020204" pitchFamily="34" charset="0"/>
              </a:rPr>
              <a:t>said Penny Kris </a:t>
            </a:r>
            <a:r>
              <a:rPr lang="en-PH" sz="3000" b="0" i="1" dirty="0" err="1">
                <a:solidFill>
                  <a:srgbClr val="002060"/>
                </a:solidFill>
                <a:effectLst/>
                <a:latin typeface="Arial" panose="020B0604020202020204" pitchFamily="34" charset="0"/>
                <a:cs typeface="Arial" panose="020B0604020202020204" pitchFamily="34" charset="0"/>
              </a:rPr>
              <a:t>Etherton</a:t>
            </a:r>
            <a:r>
              <a:rPr lang="en-PH" sz="3000" b="0" i="1" dirty="0">
                <a:solidFill>
                  <a:srgbClr val="002060"/>
                </a:solidFill>
                <a:effectLst/>
                <a:latin typeface="Arial" panose="020B0604020202020204" pitchFamily="34" charset="0"/>
                <a:cs typeface="Arial" panose="020B0604020202020204" pitchFamily="34" charset="0"/>
              </a:rPr>
              <a:t>, distinguished professor of nutrition at Pennsylvania State University.</a:t>
            </a:r>
          </a:p>
          <a:p>
            <a:pPr marL="457200" indent="-457200" algn="just">
              <a:buFont typeface="Wingdings" pitchFamily="2" charset="2"/>
              <a:buChar char="Ø"/>
            </a:pPr>
            <a:endParaRPr lang="en-PH" sz="3000" b="0" i="0" dirty="0">
              <a:solidFill>
                <a:srgbClr val="002060"/>
              </a:solidFill>
              <a:effectLst/>
              <a:latin typeface="Arial" panose="020B0604020202020204" pitchFamily="34" charset="0"/>
              <a:cs typeface="Arial" panose="020B0604020202020204" pitchFamily="34" charset="0"/>
            </a:endParaRPr>
          </a:p>
          <a:p>
            <a:pPr marL="457200" indent="-457200" algn="just">
              <a:buFont typeface="Wingdings" pitchFamily="2" charset="2"/>
              <a:buChar char="Ø"/>
            </a:pPr>
            <a:endParaRPr lang="en-US" sz="3000" dirty="0">
              <a:solidFill>
                <a:srgbClr val="002060"/>
              </a:solidFill>
              <a:latin typeface="Arial" panose="020B060402020202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148FBEB0-D399-6D90-5977-8D739BBA986B}"/>
              </a:ext>
            </a:extLst>
          </p:cNvPr>
          <p:cNvPicPr>
            <a:picLocks noChangeAspect="1"/>
          </p:cNvPicPr>
          <p:nvPr/>
        </p:nvPicPr>
        <p:blipFill rotWithShape="1">
          <a:blip r:embed="rId10">
            <a:clrChange>
              <a:clrFrom>
                <a:srgbClr val="03084C"/>
              </a:clrFrom>
              <a:clrTo>
                <a:srgbClr val="03084C">
                  <a:alpha val="0"/>
                </a:srgbClr>
              </a:clrTo>
            </a:clrChange>
            <a:extLst>
              <a:ext uri="{28A0092B-C50C-407E-A947-70E740481C1C}">
                <a14:useLocalDpi xmlns:a14="http://schemas.microsoft.com/office/drawing/2010/main" val="0"/>
              </a:ext>
            </a:extLst>
          </a:blip>
          <a:srcRect/>
          <a:stretch/>
        </p:blipFill>
        <p:spPr>
          <a:xfrm>
            <a:off x="202429" y="120287"/>
            <a:ext cx="4191000" cy="1047750"/>
          </a:xfrm>
          <a:prstGeom prst="rect">
            <a:avLst/>
          </a:prstGeom>
        </p:spPr>
      </p:pic>
    </p:spTree>
    <p:extLst>
      <p:ext uri="{BB962C8B-B14F-4D97-AF65-F5344CB8AC3E}">
        <p14:creationId xmlns:p14="http://schemas.microsoft.com/office/powerpoint/2010/main" val="630545535"/>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strVal val="#ppt_w*0.70"/>
                                          </p:val>
                                        </p:tav>
                                        <p:tav tm="100000">
                                          <p:val>
                                            <p:strVal val="#ppt_w"/>
                                          </p:val>
                                        </p:tav>
                                      </p:tavLst>
                                    </p:anim>
                                    <p:anim calcmode="lin" valueType="num">
                                      <p:cBhvr>
                                        <p:cTn id="8" dur="500" fill="hold"/>
                                        <p:tgtEl>
                                          <p:spTgt spid="36"/>
                                        </p:tgtEl>
                                        <p:attrNameLst>
                                          <p:attrName>ppt_h</p:attrName>
                                        </p:attrNameLst>
                                      </p:cBhvr>
                                      <p:tavLst>
                                        <p:tav tm="0">
                                          <p:val>
                                            <p:strVal val="#ppt_h"/>
                                          </p:val>
                                        </p:tav>
                                        <p:tav tm="100000">
                                          <p:val>
                                            <p:strVal val="#ppt_h"/>
                                          </p:val>
                                        </p:tav>
                                      </p:tavLst>
                                    </p:anim>
                                    <p:animEffect transition="in" filter="fade">
                                      <p:cBhvr>
                                        <p:cTn id="9" dur="500"/>
                                        <p:tgtEl>
                                          <p:spTgt spid="3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p:cTn id="12" dur="500" fill="hold"/>
                                        <p:tgtEl>
                                          <p:spTgt spid="38"/>
                                        </p:tgtEl>
                                        <p:attrNameLst>
                                          <p:attrName>ppt_w</p:attrName>
                                        </p:attrNameLst>
                                      </p:cBhvr>
                                      <p:tavLst>
                                        <p:tav tm="0">
                                          <p:val>
                                            <p:strVal val="#ppt_w*0.70"/>
                                          </p:val>
                                        </p:tav>
                                        <p:tav tm="100000">
                                          <p:val>
                                            <p:strVal val="#ppt_w"/>
                                          </p:val>
                                        </p:tav>
                                      </p:tavLst>
                                    </p:anim>
                                    <p:anim calcmode="lin" valueType="num">
                                      <p:cBhvr>
                                        <p:cTn id="13" dur="500" fill="hold"/>
                                        <p:tgtEl>
                                          <p:spTgt spid="38"/>
                                        </p:tgtEl>
                                        <p:attrNameLst>
                                          <p:attrName>ppt_h</p:attrName>
                                        </p:attrNameLst>
                                      </p:cBhvr>
                                      <p:tavLst>
                                        <p:tav tm="0">
                                          <p:val>
                                            <p:strVal val="#ppt_h"/>
                                          </p:val>
                                        </p:tav>
                                        <p:tav tm="100000">
                                          <p:val>
                                            <p:strVal val="#ppt_h"/>
                                          </p:val>
                                        </p:tav>
                                      </p:tavLst>
                                    </p:anim>
                                    <p:animEffect transition="in" filter="fade">
                                      <p:cBhvr>
                                        <p:cTn id="14" dur="500"/>
                                        <p:tgtEl>
                                          <p:spTgt spid="38"/>
                                        </p:tgtEl>
                                      </p:cBhvr>
                                    </p:animEffect>
                                  </p:childTnLst>
                                </p:cTn>
                              </p:par>
                              <p:par>
                                <p:cTn id="15" presetID="53" presetClass="entr" presetSubtype="16"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animEffect transition="in" filter="fade">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37"/>
                                        </p:tgtEl>
                                      </p:cBhvr>
                                    </p:animEffect>
                                    <p:animScale>
                                      <p:cBhvr>
                                        <p:cTn id="24" dur="250" autoRev="1" fill="hold"/>
                                        <p:tgtEl>
                                          <p:spTgt spid="37"/>
                                        </p:tgtEl>
                                      </p:cBhvr>
                                      <p:by x="105000" y="105000"/>
                                    </p:animScale>
                                  </p:childTnLst>
                                </p:cTn>
                              </p:par>
                            </p:childTnLst>
                          </p:cTn>
                        </p:par>
                        <p:par>
                          <p:cTn id="25" fill="hold">
                            <p:stCondLst>
                              <p:cond delay="500"/>
                            </p:stCondLst>
                            <p:childTnLst>
                              <p:par>
                                <p:cTn id="26" presetID="18" presetClass="entr" presetSubtype="6" fill="hold" grpId="0" nodeType="afterEffect">
                                  <p:stCondLst>
                                    <p:cond delay="0"/>
                                  </p:stCondLst>
                                  <p:childTnLst>
                                    <p:set>
                                      <p:cBhvr>
                                        <p:cTn id="27" dur="1" fill="hold">
                                          <p:stCondLst>
                                            <p:cond delay="0"/>
                                          </p:stCondLst>
                                        </p:cTn>
                                        <p:tgtEl>
                                          <p:spTgt spid="39">
                                            <p:txEl>
                                              <p:pRg st="0" end="0"/>
                                            </p:txEl>
                                          </p:spTgt>
                                        </p:tgtEl>
                                        <p:attrNameLst>
                                          <p:attrName>style.visibility</p:attrName>
                                        </p:attrNameLst>
                                      </p:cBhvr>
                                      <p:to>
                                        <p:strVal val="visible"/>
                                      </p:to>
                                    </p:set>
                                    <p:animEffect transition="in" filter="strips(downRight)">
                                      <p:cBhvr>
                                        <p:cTn id="28" dur="500"/>
                                        <p:tgtEl>
                                          <p:spTgt spid="3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37"/>
                                        </p:tgtEl>
                                      </p:cBhvr>
                                    </p:animEffect>
                                    <p:animScale>
                                      <p:cBhvr>
                                        <p:cTn id="33" dur="250" autoRev="1" fill="hold"/>
                                        <p:tgtEl>
                                          <p:spTgt spid="37"/>
                                        </p:tgtEl>
                                      </p:cBhvr>
                                      <p:by x="105000" y="105000"/>
                                    </p:animScale>
                                  </p:childTnLst>
                                </p:cTn>
                              </p:par>
                            </p:childTnLst>
                          </p:cTn>
                        </p:par>
                        <p:par>
                          <p:cTn id="34" fill="hold">
                            <p:stCondLst>
                              <p:cond delay="500"/>
                            </p:stCondLst>
                            <p:childTnLst>
                              <p:par>
                                <p:cTn id="35" presetID="18" presetClass="entr" presetSubtype="6" fill="hold" grpId="0" nodeType="afterEffect">
                                  <p:stCondLst>
                                    <p:cond delay="0"/>
                                  </p:stCondLst>
                                  <p:childTnLst>
                                    <p:set>
                                      <p:cBhvr>
                                        <p:cTn id="36" dur="1" fill="hold">
                                          <p:stCondLst>
                                            <p:cond delay="0"/>
                                          </p:stCondLst>
                                        </p:cTn>
                                        <p:tgtEl>
                                          <p:spTgt spid="39">
                                            <p:txEl>
                                              <p:pRg st="1" end="1"/>
                                            </p:txEl>
                                          </p:spTgt>
                                        </p:tgtEl>
                                        <p:attrNameLst>
                                          <p:attrName>style.visibility</p:attrName>
                                        </p:attrNameLst>
                                      </p:cBhvr>
                                      <p:to>
                                        <p:strVal val="visible"/>
                                      </p:to>
                                    </p:set>
                                    <p:animEffect transition="in" filter="strips(downRight)">
                                      <p:cBhvr>
                                        <p:cTn id="37" dur="500"/>
                                        <p:tgtEl>
                                          <p:spTgt spid="3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37"/>
                                        </p:tgtEl>
                                      </p:cBhvr>
                                    </p:animEffect>
                                    <p:animScale>
                                      <p:cBhvr>
                                        <p:cTn id="42" dur="250" autoRev="1" fill="hold"/>
                                        <p:tgtEl>
                                          <p:spTgt spid="37"/>
                                        </p:tgtEl>
                                      </p:cBhvr>
                                      <p:by x="105000" y="105000"/>
                                    </p:animScale>
                                  </p:childTnLst>
                                </p:cTn>
                              </p:par>
                            </p:childTnLst>
                          </p:cTn>
                        </p:par>
                        <p:par>
                          <p:cTn id="43" fill="hold">
                            <p:stCondLst>
                              <p:cond delay="500"/>
                            </p:stCondLst>
                            <p:childTnLst>
                              <p:par>
                                <p:cTn id="44" presetID="18" presetClass="entr" presetSubtype="6" fill="hold" grpId="0" nodeType="afterEffect">
                                  <p:stCondLst>
                                    <p:cond delay="0"/>
                                  </p:stCondLst>
                                  <p:childTnLst>
                                    <p:set>
                                      <p:cBhvr>
                                        <p:cTn id="45" dur="1" fill="hold">
                                          <p:stCondLst>
                                            <p:cond delay="0"/>
                                          </p:stCondLst>
                                        </p:cTn>
                                        <p:tgtEl>
                                          <p:spTgt spid="39">
                                            <p:txEl>
                                              <p:pRg st="2" end="2"/>
                                            </p:txEl>
                                          </p:spTgt>
                                        </p:tgtEl>
                                        <p:attrNameLst>
                                          <p:attrName>style.visibility</p:attrName>
                                        </p:attrNameLst>
                                      </p:cBhvr>
                                      <p:to>
                                        <p:strVal val="visible"/>
                                      </p:to>
                                    </p:set>
                                    <p:animEffect transition="in" filter="strips(downRight)">
                                      <p:cBhvr>
                                        <p:cTn id="46" dur="500"/>
                                        <p:tgtEl>
                                          <p:spTgt spid="3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2"/>
          <p:cNvSpPr/>
          <p:nvPr/>
        </p:nvSpPr>
        <p:spPr>
          <a:xfrm>
            <a:off x="9218966" y="2302124"/>
            <a:ext cx="602208" cy="603717"/>
          </a:xfrm>
          <a:custGeom>
            <a:avLst/>
            <a:gdLst/>
            <a:ahLst/>
            <a:cxnLst/>
            <a:rect l="l" t="t" r="r" b="b"/>
            <a:pathLst>
              <a:path w="602208" h="603717">
                <a:moveTo>
                  <a:pt x="0" y="0"/>
                </a:moveTo>
                <a:lnTo>
                  <a:pt x="602208" y="0"/>
                </a:lnTo>
                <a:lnTo>
                  <a:pt x="602208" y="603716"/>
                </a:lnTo>
                <a:lnTo>
                  <a:pt x="0" y="6037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9225690" y="6276898"/>
            <a:ext cx="643756" cy="680323"/>
          </a:xfrm>
          <a:custGeom>
            <a:avLst/>
            <a:gdLst/>
            <a:ahLst/>
            <a:cxnLst/>
            <a:rect l="l" t="t" r="r" b="b"/>
            <a:pathLst>
              <a:path w="643756" h="680323">
                <a:moveTo>
                  <a:pt x="0" y="0"/>
                </a:moveTo>
                <a:lnTo>
                  <a:pt x="643757" y="0"/>
                </a:lnTo>
                <a:lnTo>
                  <a:pt x="643757" y="680324"/>
                </a:lnTo>
                <a:lnTo>
                  <a:pt x="0" y="6803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5" name="Picture 34">
            <a:extLst>
              <a:ext uri="{FF2B5EF4-FFF2-40B4-BE49-F238E27FC236}">
                <a16:creationId xmlns:a16="http://schemas.microsoft.com/office/drawing/2014/main" id="{DA188F1C-87AD-3611-110E-3E817E13D770}"/>
              </a:ext>
            </a:extLst>
          </p:cNvPr>
          <p:cNvPicPr>
            <a:picLocks noChangeAspect="1"/>
          </p:cNvPicPr>
          <p:nvPr/>
        </p:nvPicPr>
        <p:blipFill>
          <a:blip r:embed="rId6">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rot="9357853">
            <a:off x="10116635" y="8439822"/>
            <a:ext cx="1699404" cy="973617"/>
          </a:xfrm>
          <a:prstGeom prst="rect">
            <a:avLst/>
          </a:prstGeom>
        </p:spPr>
      </p:pic>
      <p:sp>
        <p:nvSpPr>
          <p:cNvPr id="2" name="Freeform 5">
            <a:extLst>
              <a:ext uri="{FF2B5EF4-FFF2-40B4-BE49-F238E27FC236}">
                <a16:creationId xmlns:a16="http://schemas.microsoft.com/office/drawing/2014/main" id="{D7C563CD-2A94-AB4C-54D2-D97F3A39125A}"/>
              </a:ext>
            </a:extLst>
          </p:cNvPr>
          <p:cNvSpPr/>
          <p:nvPr/>
        </p:nvSpPr>
        <p:spPr>
          <a:xfrm flipH="1">
            <a:off x="13040976"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7"/>
            <a:stretch>
              <a:fillRect/>
            </a:stretch>
          </a:blipFill>
        </p:spPr>
        <p:txBody>
          <a:bodyPr/>
          <a:lstStyle/>
          <a:p>
            <a:endParaRPr lang="en-US"/>
          </a:p>
        </p:txBody>
      </p:sp>
      <p:grpSp>
        <p:nvGrpSpPr>
          <p:cNvPr id="3" name="Group 24">
            <a:extLst>
              <a:ext uri="{FF2B5EF4-FFF2-40B4-BE49-F238E27FC236}">
                <a16:creationId xmlns:a16="http://schemas.microsoft.com/office/drawing/2014/main" id="{020864ED-1F6D-3934-0A3F-7A558E201176}"/>
              </a:ext>
            </a:extLst>
          </p:cNvPr>
          <p:cNvGrpSpPr/>
          <p:nvPr/>
        </p:nvGrpSpPr>
        <p:grpSpPr>
          <a:xfrm>
            <a:off x="9712667" y="1897994"/>
            <a:ext cx="7994311" cy="7093905"/>
            <a:chOff x="0" y="0"/>
            <a:chExt cx="4346359" cy="3856825"/>
          </a:xfrm>
        </p:grpSpPr>
        <p:sp>
          <p:nvSpPr>
            <p:cNvPr id="4" name="Freeform 25">
              <a:extLst>
                <a:ext uri="{FF2B5EF4-FFF2-40B4-BE49-F238E27FC236}">
                  <a16:creationId xmlns:a16="http://schemas.microsoft.com/office/drawing/2014/main" id="{5F628A09-4FDC-6E1B-2FCB-F251D4567C87}"/>
                </a:ext>
              </a:extLst>
            </p:cNvPr>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pic>
        <p:nvPicPr>
          <p:cNvPr id="33" name="Picture 32">
            <a:extLst>
              <a:ext uri="{FF2B5EF4-FFF2-40B4-BE49-F238E27FC236}">
                <a16:creationId xmlns:a16="http://schemas.microsoft.com/office/drawing/2014/main" id="{3FEF34D2-EF7E-E793-B475-515E43D9CBF6}"/>
              </a:ext>
            </a:extLst>
          </p:cNvPr>
          <p:cNvPicPr>
            <a:picLocks noChangeAspect="1"/>
          </p:cNvPicPr>
          <p:nvPr/>
        </p:nvPicPr>
        <p:blipFill>
          <a:blip r:embed="rId8">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9766208" y="1818216"/>
            <a:ext cx="7995667" cy="7173683"/>
          </a:xfrm>
          <a:prstGeom prst="rect">
            <a:avLst/>
          </a:prstGeom>
        </p:spPr>
      </p:pic>
      <p:sp>
        <p:nvSpPr>
          <p:cNvPr id="6" name="TextBox 5">
            <a:extLst>
              <a:ext uri="{FF2B5EF4-FFF2-40B4-BE49-F238E27FC236}">
                <a16:creationId xmlns:a16="http://schemas.microsoft.com/office/drawing/2014/main" id="{0472565D-7053-AD38-4AED-49521CBAF2B8}"/>
              </a:ext>
            </a:extLst>
          </p:cNvPr>
          <p:cNvSpPr txBox="1"/>
          <p:nvPr/>
        </p:nvSpPr>
        <p:spPr>
          <a:xfrm>
            <a:off x="526125" y="3696236"/>
            <a:ext cx="9240083" cy="2862322"/>
          </a:xfrm>
          <a:prstGeom prst="rect">
            <a:avLst/>
          </a:prstGeom>
          <a:noFill/>
        </p:spPr>
        <p:txBody>
          <a:bodyPr wrap="square">
            <a:spAutoFit/>
          </a:bodyPr>
          <a:lstStyle/>
          <a:p>
            <a:pPr marL="457200" indent="-457200">
              <a:buFont typeface="Wingdings" pitchFamily="2" charset="2"/>
              <a:buChar char="Ø"/>
            </a:pPr>
            <a:r>
              <a:rPr lang="en-PH" sz="3000" b="0" i="0" dirty="0">
                <a:solidFill>
                  <a:srgbClr val="002060"/>
                </a:solidFill>
                <a:effectLst/>
                <a:latin typeface="Arial" panose="020B0604020202020204" pitchFamily="34" charset="0"/>
                <a:cs typeface="Arial" panose="020B0604020202020204" pitchFamily="34" charset="0"/>
              </a:rPr>
              <a:t>Research indicates </a:t>
            </a:r>
            <a:r>
              <a:rPr lang="en-PH" sz="3000" b="1" i="0" dirty="0">
                <a:solidFill>
                  <a:srgbClr val="FFC000"/>
                </a:solidFill>
                <a:effectLst/>
                <a:latin typeface="Arial" panose="020B0604020202020204" pitchFamily="34" charset="0"/>
                <a:cs typeface="Arial" panose="020B0604020202020204" pitchFamily="34" charset="0"/>
              </a:rPr>
              <a:t>omega-3s</a:t>
            </a:r>
            <a:r>
              <a:rPr lang="en-PH" sz="3000" b="0" i="0" dirty="0">
                <a:solidFill>
                  <a:srgbClr val="002060"/>
                </a:solidFill>
                <a:effectLst/>
                <a:latin typeface="Arial" panose="020B0604020202020204" pitchFamily="34" charset="0"/>
                <a:cs typeface="Arial" panose="020B0604020202020204" pitchFamily="34" charset="0"/>
              </a:rPr>
              <a:t> may </a:t>
            </a:r>
            <a:r>
              <a:rPr lang="en-PH" sz="3000" b="1" i="0" dirty="0">
                <a:solidFill>
                  <a:srgbClr val="002060"/>
                </a:solidFill>
                <a:effectLst/>
                <a:latin typeface="Arial" panose="020B0604020202020204" pitchFamily="34" charset="0"/>
                <a:cs typeface="Arial" panose="020B0604020202020204" pitchFamily="34" charset="0"/>
              </a:rPr>
              <a:t>boost levels of the brain chemicals serotonin and dopamine</a:t>
            </a:r>
            <a:r>
              <a:rPr lang="en-PH" sz="3000" b="0" i="0" dirty="0">
                <a:solidFill>
                  <a:srgbClr val="002060"/>
                </a:solidFill>
                <a:effectLst/>
                <a:latin typeface="Arial" panose="020B0604020202020204" pitchFamily="34" charset="0"/>
                <a:cs typeface="Arial" panose="020B0604020202020204" pitchFamily="34" charset="0"/>
              </a:rPr>
              <a:t>, </a:t>
            </a:r>
            <a:r>
              <a:rPr lang="en-PH" sz="3000" b="1" i="0" dirty="0">
                <a:solidFill>
                  <a:srgbClr val="002060"/>
                </a:solidFill>
                <a:effectLst/>
                <a:latin typeface="Arial" panose="020B0604020202020204" pitchFamily="34" charset="0"/>
                <a:cs typeface="Arial" panose="020B0604020202020204" pitchFamily="34" charset="0"/>
              </a:rPr>
              <a:t>decreasing depression and violence</a:t>
            </a:r>
            <a:r>
              <a:rPr lang="en-PH" sz="3000" b="0" i="0" dirty="0">
                <a:solidFill>
                  <a:srgbClr val="002060"/>
                </a:solidFill>
                <a:effectLst/>
                <a:latin typeface="Arial" panose="020B0604020202020204" pitchFamily="34" charset="0"/>
                <a:cs typeface="Arial" panose="020B0604020202020204" pitchFamily="34" charset="0"/>
              </a:rPr>
              <a:t>.</a:t>
            </a:r>
          </a:p>
          <a:p>
            <a:pPr marL="457200" indent="-457200">
              <a:buFont typeface="Wingdings" pitchFamily="2" charset="2"/>
              <a:buChar char="Ø"/>
            </a:pPr>
            <a:r>
              <a:rPr lang="en-PH" sz="3000" b="1" i="0" dirty="0">
                <a:solidFill>
                  <a:srgbClr val="FFC000"/>
                </a:solidFill>
                <a:effectLst/>
                <a:latin typeface="Arial" panose="020B0604020202020204" pitchFamily="34" charset="0"/>
                <a:cs typeface="Arial" panose="020B0604020202020204" pitchFamily="34" charset="0"/>
              </a:rPr>
              <a:t>Omega-3s</a:t>
            </a:r>
            <a:r>
              <a:rPr lang="en-PH" sz="3000" b="0" i="0" dirty="0">
                <a:solidFill>
                  <a:srgbClr val="002060"/>
                </a:solidFill>
                <a:effectLst/>
                <a:latin typeface="Arial" panose="020B0604020202020204" pitchFamily="34" charset="0"/>
                <a:cs typeface="Arial" panose="020B0604020202020204" pitchFamily="34" charset="0"/>
              </a:rPr>
              <a:t> may even improve conditions such as bipolar disorder and schizophrenia.</a:t>
            </a:r>
          </a:p>
        </p:txBody>
      </p:sp>
      <p:sp>
        <p:nvSpPr>
          <p:cNvPr id="7" name="TextBox 5">
            <a:extLst>
              <a:ext uri="{FF2B5EF4-FFF2-40B4-BE49-F238E27FC236}">
                <a16:creationId xmlns:a16="http://schemas.microsoft.com/office/drawing/2014/main" id="{9C4AEECD-646A-62C6-641D-61096F3C4F1A}"/>
              </a:ext>
            </a:extLst>
          </p:cNvPr>
          <p:cNvSpPr txBox="1"/>
          <p:nvPr/>
        </p:nvSpPr>
        <p:spPr>
          <a:xfrm>
            <a:off x="-457200" y="2018378"/>
            <a:ext cx="11709538" cy="1231106"/>
          </a:xfrm>
          <a:prstGeom prst="rect">
            <a:avLst/>
          </a:prstGeom>
          <a:ln>
            <a:noFill/>
          </a:ln>
        </p:spPr>
        <p:txBody>
          <a:bodyPr wrap="square" lIns="0" tIns="0" rIns="0" bIns="0" rtlCol="0" anchor="t">
            <a:spAutoFit/>
          </a:bodyPr>
          <a:lstStyle/>
          <a:p>
            <a:pPr algn="ctr" fontAlgn="base"/>
            <a:r>
              <a:rPr lang="en-PH" sz="8000" b="1" dirty="0">
                <a:ln>
                  <a:solidFill>
                    <a:srgbClr val="FFFF00"/>
                  </a:solidFill>
                </a:ln>
                <a:solidFill>
                  <a:srgbClr val="002060"/>
                </a:solidFill>
                <a:latin typeface="Britannic Bold" panose="020B0903060703020204" pitchFamily="34" charset="77"/>
              </a:rPr>
              <a:t>BRAIN HEALTH</a:t>
            </a:r>
          </a:p>
        </p:txBody>
      </p:sp>
      <p:sp>
        <p:nvSpPr>
          <p:cNvPr id="8" name="TextBox 7">
            <a:extLst>
              <a:ext uri="{FF2B5EF4-FFF2-40B4-BE49-F238E27FC236}">
                <a16:creationId xmlns:a16="http://schemas.microsoft.com/office/drawing/2014/main" id="{7F38AAC7-AED7-265C-4075-113B36054376}"/>
              </a:ext>
            </a:extLst>
          </p:cNvPr>
          <p:cNvSpPr txBox="1"/>
          <p:nvPr/>
        </p:nvSpPr>
        <p:spPr>
          <a:xfrm>
            <a:off x="914400" y="6822803"/>
            <a:ext cx="9722621" cy="1938992"/>
          </a:xfrm>
          <a:prstGeom prst="rect">
            <a:avLst/>
          </a:prstGeom>
          <a:noFill/>
        </p:spPr>
        <p:txBody>
          <a:bodyPr wrap="square">
            <a:spAutoFit/>
          </a:bodyPr>
          <a:lstStyle/>
          <a:p>
            <a:r>
              <a:rPr lang="en-PH" sz="2400" b="0" i="0" dirty="0">
                <a:solidFill>
                  <a:srgbClr val="002060"/>
                </a:solidFill>
                <a:effectLst/>
                <a:latin typeface="Arial" panose="020B0604020202020204" pitchFamily="34" charset="0"/>
                <a:cs typeface="Arial" panose="020B0604020202020204" pitchFamily="34" charset="0"/>
              </a:rPr>
              <a:t>"In 5 out of 6 of the clinical trials where people were given either a placebo or omega-3 fatty acids, on average, the symptoms of depression have been reduced by about 50 percent," said Joseph </a:t>
            </a:r>
            <a:r>
              <a:rPr lang="en-PH" sz="2400" b="0" i="0" dirty="0" err="1">
                <a:solidFill>
                  <a:srgbClr val="002060"/>
                </a:solidFill>
                <a:effectLst/>
                <a:latin typeface="Arial" panose="020B0604020202020204" pitchFamily="34" charset="0"/>
                <a:cs typeface="Arial" panose="020B0604020202020204" pitchFamily="34" charset="0"/>
              </a:rPr>
              <a:t>Hibbeln</a:t>
            </a:r>
            <a:r>
              <a:rPr lang="en-PH" sz="2400" b="0" i="0" dirty="0">
                <a:solidFill>
                  <a:srgbClr val="002060"/>
                </a:solidFill>
                <a:effectLst/>
                <a:latin typeface="Arial" panose="020B0604020202020204" pitchFamily="34" charset="0"/>
                <a:cs typeface="Arial" panose="020B0604020202020204" pitchFamily="34" charset="0"/>
              </a:rPr>
              <a:t>, a psychiatrist at the National Institutes for Alcohol Abuse and Alcoholism. </a:t>
            </a:r>
          </a:p>
        </p:txBody>
      </p:sp>
      <p:sp>
        <p:nvSpPr>
          <p:cNvPr id="9" name="TextBox 5">
            <a:extLst>
              <a:ext uri="{FF2B5EF4-FFF2-40B4-BE49-F238E27FC236}">
                <a16:creationId xmlns:a16="http://schemas.microsoft.com/office/drawing/2014/main" id="{758E8954-8F6E-0016-B77A-D7807D83E0A8}"/>
              </a:ext>
            </a:extLst>
          </p:cNvPr>
          <p:cNvSpPr txBox="1"/>
          <p:nvPr/>
        </p:nvSpPr>
        <p:spPr>
          <a:xfrm>
            <a:off x="292169" y="1161800"/>
            <a:ext cx="10210800" cy="738664"/>
          </a:xfrm>
          <a:prstGeom prst="rect">
            <a:avLst/>
          </a:prstGeom>
        </p:spPr>
        <p:txBody>
          <a:bodyPr wrap="square" lIns="0" tIns="0" rIns="0" bIns="0" rtlCol="0" anchor="t">
            <a:spAutoFit/>
          </a:bodyPr>
          <a:lstStyle/>
          <a:p>
            <a:pPr algn="ctr" fontAlgn="base"/>
            <a:r>
              <a:rPr lang="en-PH" sz="4800" b="1" dirty="0">
                <a:solidFill>
                  <a:srgbClr val="002060"/>
                </a:solidFill>
              </a:rPr>
              <a:t>Understanding the Power of </a:t>
            </a:r>
            <a:r>
              <a:rPr lang="en-PH" sz="4800" b="1" dirty="0">
                <a:solidFill>
                  <a:srgbClr val="FFC000"/>
                </a:solidFill>
              </a:rPr>
              <a:t>Omega-3s</a:t>
            </a:r>
          </a:p>
        </p:txBody>
      </p:sp>
      <p:pic>
        <p:nvPicPr>
          <p:cNvPr id="10" name="Picture 9">
            <a:extLst>
              <a:ext uri="{FF2B5EF4-FFF2-40B4-BE49-F238E27FC236}">
                <a16:creationId xmlns:a16="http://schemas.microsoft.com/office/drawing/2014/main" id="{34087019-EB2E-3C3B-8160-4FCCC386D139}"/>
              </a:ext>
            </a:extLst>
          </p:cNvPr>
          <p:cNvPicPr>
            <a:picLocks noChangeAspect="1"/>
          </p:cNvPicPr>
          <p:nvPr/>
        </p:nvPicPr>
        <p:blipFill>
          <a:blip r:embed="rId9">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10113260" y="1279658"/>
            <a:ext cx="1981200" cy="2336800"/>
          </a:xfrm>
          <a:prstGeom prst="rect">
            <a:avLst/>
          </a:prstGeom>
        </p:spPr>
      </p:pic>
      <p:pic>
        <p:nvPicPr>
          <p:cNvPr id="14" name="Picture 13">
            <a:extLst>
              <a:ext uri="{FF2B5EF4-FFF2-40B4-BE49-F238E27FC236}">
                <a16:creationId xmlns:a16="http://schemas.microsoft.com/office/drawing/2014/main" id="{FBF6C0D3-4595-3B37-04E2-98833CA0651A}"/>
              </a:ext>
            </a:extLst>
          </p:cNvPr>
          <p:cNvPicPr>
            <a:picLocks noChangeAspect="1"/>
          </p:cNvPicPr>
          <p:nvPr/>
        </p:nvPicPr>
        <p:blipFill rotWithShape="1">
          <a:blip r:embed="rId10">
            <a:clrChange>
              <a:clrFrom>
                <a:srgbClr val="03084C"/>
              </a:clrFrom>
              <a:clrTo>
                <a:srgbClr val="03084C">
                  <a:alpha val="0"/>
                </a:srgbClr>
              </a:clrTo>
            </a:clrChange>
            <a:extLst>
              <a:ext uri="{28A0092B-C50C-407E-A947-70E740481C1C}">
                <a14:useLocalDpi xmlns:a14="http://schemas.microsoft.com/office/drawing/2010/main" val="0"/>
              </a:ext>
            </a:extLst>
          </a:blip>
          <a:srcRect/>
          <a:stretch/>
        </p:blipFill>
        <p:spPr>
          <a:xfrm>
            <a:off x="202429" y="120287"/>
            <a:ext cx="4191000" cy="1047750"/>
          </a:xfrm>
          <a:prstGeom prst="rect">
            <a:avLst/>
          </a:prstGeom>
        </p:spPr>
      </p:pic>
    </p:spTree>
    <p:extLst>
      <p:ext uri="{BB962C8B-B14F-4D97-AF65-F5344CB8AC3E}">
        <p14:creationId xmlns:p14="http://schemas.microsoft.com/office/powerpoint/2010/main" val="3576917695"/>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par>
                                <p:cTn id="10" presetID="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strVal val="#ppt_w*0.70"/>
                                          </p:val>
                                        </p:tav>
                                        <p:tav tm="100000">
                                          <p:val>
                                            <p:strVal val="#ppt_w"/>
                                          </p:val>
                                        </p:tav>
                                      </p:tavLst>
                                    </p:anim>
                                    <p:anim calcmode="lin" valueType="num">
                                      <p:cBhvr>
                                        <p:cTn id="16" dur="500" fill="hold"/>
                                        <p:tgtEl>
                                          <p:spTgt spid="7"/>
                                        </p:tgtEl>
                                        <p:attrNameLst>
                                          <p:attrName>ppt_h</p:attrName>
                                        </p:attrNameLst>
                                      </p:cBhvr>
                                      <p:tavLst>
                                        <p:tav tm="0">
                                          <p:val>
                                            <p:strVal val="#ppt_h"/>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strips(downRight)">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strips(downRight)">
                                      <p:cBhvr>
                                        <p:cTn id="27" dur="500"/>
                                        <p:tgtEl>
                                          <p:spTgt spid="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Right)">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635928"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2"/>
            <a:stretch>
              <a:fillRect/>
            </a:stretch>
          </a:blipFill>
        </p:spPr>
        <p:txBody>
          <a:bodyPr/>
          <a:lstStyle/>
          <a:p>
            <a:endParaRPr lang="en-US"/>
          </a:p>
        </p:txBody>
      </p:sp>
      <p:sp>
        <p:nvSpPr>
          <p:cNvPr id="12" name="Freeform 12"/>
          <p:cNvSpPr/>
          <p:nvPr/>
        </p:nvSpPr>
        <p:spPr>
          <a:xfrm>
            <a:off x="9218966" y="2302124"/>
            <a:ext cx="602208" cy="603717"/>
          </a:xfrm>
          <a:custGeom>
            <a:avLst/>
            <a:gdLst/>
            <a:ahLst/>
            <a:cxnLst/>
            <a:rect l="l" t="t" r="r" b="b"/>
            <a:pathLst>
              <a:path w="602208" h="603717">
                <a:moveTo>
                  <a:pt x="0" y="0"/>
                </a:moveTo>
                <a:lnTo>
                  <a:pt x="602208" y="0"/>
                </a:lnTo>
                <a:lnTo>
                  <a:pt x="602208" y="603716"/>
                </a:lnTo>
                <a:lnTo>
                  <a:pt x="0" y="6037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9225690" y="6276898"/>
            <a:ext cx="643756" cy="680323"/>
          </a:xfrm>
          <a:custGeom>
            <a:avLst/>
            <a:gdLst/>
            <a:ahLst/>
            <a:cxnLst/>
            <a:rect l="l" t="t" r="r" b="b"/>
            <a:pathLst>
              <a:path w="643756" h="680323">
                <a:moveTo>
                  <a:pt x="0" y="0"/>
                </a:moveTo>
                <a:lnTo>
                  <a:pt x="643757" y="0"/>
                </a:lnTo>
                <a:lnTo>
                  <a:pt x="643757" y="680324"/>
                </a:lnTo>
                <a:lnTo>
                  <a:pt x="0" y="680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8" name="Group 24">
            <a:extLst>
              <a:ext uri="{FF2B5EF4-FFF2-40B4-BE49-F238E27FC236}">
                <a16:creationId xmlns:a16="http://schemas.microsoft.com/office/drawing/2014/main" id="{2D2E93A5-EE51-6FA5-E501-EBF70F85A592}"/>
              </a:ext>
            </a:extLst>
          </p:cNvPr>
          <p:cNvGrpSpPr/>
          <p:nvPr/>
        </p:nvGrpSpPr>
        <p:grpSpPr>
          <a:xfrm>
            <a:off x="504940" y="1897924"/>
            <a:ext cx="7994311" cy="7093905"/>
            <a:chOff x="0" y="0"/>
            <a:chExt cx="4346359" cy="3856825"/>
          </a:xfrm>
        </p:grpSpPr>
        <p:sp>
          <p:nvSpPr>
            <p:cNvPr id="29" name="Freeform 25">
              <a:extLst>
                <a:ext uri="{FF2B5EF4-FFF2-40B4-BE49-F238E27FC236}">
                  <a16:creationId xmlns:a16="http://schemas.microsoft.com/office/drawing/2014/main" id="{4DB14151-43E3-C3AC-275A-4B6E4DD97112}"/>
                </a:ext>
              </a:extLst>
            </p:cNvPr>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pic>
        <p:nvPicPr>
          <p:cNvPr id="33" name="Picture 32">
            <a:extLst>
              <a:ext uri="{FF2B5EF4-FFF2-40B4-BE49-F238E27FC236}">
                <a16:creationId xmlns:a16="http://schemas.microsoft.com/office/drawing/2014/main" id="{3FEF34D2-EF7E-E793-B475-515E43D9CBF6}"/>
              </a:ext>
            </a:extLst>
          </p:cNvPr>
          <p:cNvPicPr>
            <a:picLocks noChangeAspect="1"/>
          </p:cNvPicPr>
          <p:nvPr/>
        </p:nvPicPr>
        <p:blipFill>
          <a:blip r:embed="rId7">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540339" y="1866900"/>
            <a:ext cx="7995667" cy="7173683"/>
          </a:xfrm>
          <a:prstGeom prst="rect">
            <a:avLst/>
          </a:prstGeom>
        </p:spPr>
      </p:pic>
      <p:pic>
        <p:nvPicPr>
          <p:cNvPr id="35" name="Picture 34">
            <a:extLst>
              <a:ext uri="{FF2B5EF4-FFF2-40B4-BE49-F238E27FC236}">
                <a16:creationId xmlns:a16="http://schemas.microsoft.com/office/drawing/2014/main" id="{DA188F1C-87AD-3611-110E-3E817E13D770}"/>
              </a:ext>
            </a:extLst>
          </p:cNvPr>
          <p:cNvPicPr>
            <a:picLocks noChangeAspect="1"/>
          </p:cNvPicPr>
          <p:nvPr/>
        </p:nvPicPr>
        <p:blipFill>
          <a:blip r:embed="rId8">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6462663" y="8423528"/>
            <a:ext cx="1699404" cy="973617"/>
          </a:xfrm>
          <a:prstGeom prst="rect">
            <a:avLst/>
          </a:prstGeom>
        </p:spPr>
      </p:pic>
      <p:pic>
        <p:nvPicPr>
          <p:cNvPr id="40" name="Picture 39">
            <a:extLst>
              <a:ext uri="{FF2B5EF4-FFF2-40B4-BE49-F238E27FC236}">
                <a16:creationId xmlns:a16="http://schemas.microsoft.com/office/drawing/2014/main" id="{148FBEB0-D399-6D90-5977-8D739BBA986B}"/>
              </a:ext>
            </a:extLst>
          </p:cNvPr>
          <p:cNvPicPr>
            <a:picLocks noChangeAspect="1"/>
          </p:cNvPicPr>
          <p:nvPr/>
        </p:nvPicPr>
        <p:blipFill rotWithShape="1">
          <a:blip r:embed="rId9">
            <a:clrChange>
              <a:clrFrom>
                <a:srgbClr val="03084C"/>
              </a:clrFrom>
              <a:clrTo>
                <a:srgbClr val="03084C">
                  <a:alpha val="0"/>
                </a:srgbClr>
              </a:clrTo>
            </a:clrChange>
            <a:extLst>
              <a:ext uri="{28A0092B-C50C-407E-A947-70E740481C1C}">
                <a14:useLocalDpi xmlns:a14="http://schemas.microsoft.com/office/drawing/2010/main" val="0"/>
              </a:ext>
            </a:extLst>
          </a:blip>
          <a:srcRect/>
          <a:stretch/>
        </p:blipFill>
        <p:spPr>
          <a:xfrm>
            <a:off x="202429" y="120287"/>
            <a:ext cx="4191000" cy="1047750"/>
          </a:xfrm>
          <a:prstGeom prst="rect">
            <a:avLst/>
          </a:prstGeom>
        </p:spPr>
      </p:pic>
      <p:sp>
        <p:nvSpPr>
          <p:cNvPr id="2" name="TextBox 1">
            <a:extLst>
              <a:ext uri="{FF2B5EF4-FFF2-40B4-BE49-F238E27FC236}">
                <a16:creationId xmlns:a16="http://schemas.microsoft.com/office/drawing/2014/main" id="{3F0B751B-86DF-178E-6D7C-73D7681E64A3}"/>
              </a:ext>
            </a:extLst>
          </p:cNvPr>
          <p:cNvSpPr txBox="1"/>
          <p:nvPr/>
        </p:nvSpPr>
        <p:spPr>
          <a:xfrm>
            <a:off x="8413377" y="2358105"/>
            <a:ext cx="9730540" cy="6986528"/>
          </a:xfrm>
          <a:prstGeom prst="rect">
            <a:avLst/>
          </a:prstGeom>
          <a:noFill/>
        </p:spPr>
        <p:txBody>
          <a:bodyPr wrap="square">
            <a:spAutoFit/>
          </a:bodyPr>
          <a:lstStyle/>
          <a:p>
            <a:pPr marL="457200" indent="-457200">
              <a:buFont typeface="Wingdings" pitchFamily="2" charset="2"/>
              <a:buChar char="Ø"/>
            </a:pPr>
            <a:r>
              <a:rPr lang="en-PH" sz="3200" b="0" i="0" dirty="0">
                <a:solidFill>
                  <a:srgbClr val="002060"/>
                </a:solidFill>
                <a:effectLst/>
                <a:latin typeface="Arial" panose="020B0604020202020204" pitchFamily="34" charset="0"/>
                <a:cs typeface="Arial" panose="020B0604020202020204" pitchFamily="34" charset="0"/>
              </a:rPr>
              <a:t>Omega-3s may help </a:t>
            </a:r>
            <a:r>
              <a:rPr lang="en-PH" sz="3200" b="1" i="0" dirty="0">
                <a:solidFill>
                  <a:srgbClr val="002060"/>
                </a:solidFill>
                <a:effectLst/>
                <a:latin typeface="Arial" panose="020B0604020202020204" pitchFamily="34" charset="0"/>
                <a:cs typeface="Arial" panose="020B0604020202020204" pitchFamily="34" charset="0"/>
              </a:rPr>
              <a:t>support bone </a:t>
            </a:r>
            <a:r>
              <a:rPr lang="en-PH" sz="3200" b="0" i="0" dirty="0">
                <a:solidFill>
                  <a:srgbClr val="002060"/>
                </a:solidFill>
                <a:effectLst/>
                <a:latin typeface="Arial" panose="020B0604020202020204" pitchFamily="34" charset="0"/>
                <a:cs typeface="Arial" panose="020B0604020202020204" pitchFamily="34" charset="0"/>
              </a:rPr>
              <a:t>formation..</a:t>
            </a:r>
          </a:p>
          <a:p>
            <a:pPr marL="457200" indent="-457200">
              <a:buFont typeface="Wingdings" pitchFamily="2" charset="2"/>
              <a:buChar char="Ø"/>
            </a:pPr>
            <a:r>
              <a:rPr lang="en-PH" sz="3200" b="0" i="0" dirty="0">
                <a:solidFill>
                  <a:srgbClr val="002060"/>
                </a:solidFill>
                <a:effectLst/>
                <a:latin typeface="Arial" panose="020B0604020202020204" pitchFamily="34" charset="0"/>
                <a:cs typeface="Arial" panose="020B0604020202020204" pitchFamily="34" charset="0"/>
              </a:rPr>
              <a:t>Omega-3 may also benefit the skin. ; </a:t>
            </a:r>
            <a:r>
              <a:rPr lang="en-PH" sz="3200" b="1" i="0" u="sng" dirty="0">
                <a:solidFill>
                  <a:srgbClr val="002060"/>
                </a:solidFill>
                <a:effectLst/>
                <a:latin typeface="Arial" panose="020B0604020202020204" pitchFamily="34" charset="0"/>
                <a:cs typeface="Arial" panose="020B0604020202020204" pitchFamily="34" charset="0"/>
              </a:rPr>
              <a:t>psoriasis-</a:t>
            </a:r>
            <a:r>
              <a:rPr lang="en-PH" sz="3200" i="0" u="sng" dirty="0">
                <a:solidFill>
                  <a:srgbClr val="002060"/>
                </a:solidFill>
                <a:effectLst/>
                <a:latin typeface="Arial" panose="020B0604020202020204" pitchFamily="34" charset="0"/>
                <a:cs typeface="Arial" panose="020B0604020202020204" pitchFamily="34" charset="0"/>
              </a:rPr>
              <a:t>helps</a:t>
            </a:r>
            <a:r>
              <a:rPr lang="en-PH" sz="3200" b="1" i="0" u="sng" dirty="0">
                <a:solidFill>
                  <a:srgbClr val="002060"/>
                </a:solidFill>
                <a:effectLst/>
                <a:latin typeface="Arial" panose="020B0604020202020204" pitchFamily="34" charset="0"/>
                <a:cs typeface="Arial" panose="020B0604020202020204" pitchFamily="34" charset="0"/>
              </a:rPr>
              <a:t> </a:t>
            </a:r>
            <a:r>
              <a:rPr lang="en-PH" sz="3200" b="0" i="0" u="sng" dirty="0">
                <a:solidFill>
                  <a:srgbClr val="002060"/>
                </a:solidFill>
                <a:effectLst/>
                <a:latin typeface="Arial" panose="020B0604020202020204" pitchFamily="34" charset="0"/>
                <a:cs typeface="Arial" panose="020B0604020202020204" pitchFamily="34" charset="0"/>
              </a:rPr>
              <a:t>decrease in cell proliferation and skin inflammation.</a:t>
            </a:r>
          </a:p>
          <a:p>
            <a:pPr marL="457200" indent="-457200">
              <a:buFont typeface="Wingdings" pitchFamily="2" charset="2"/>
              <a:buChar char="Ø"/>
            </a:pPr>
            <a:r>
              <a:rPr lang="en-PH" sz="3200" b="0" i="0" dirty="0">
                <a:solidFill>
                  <a:srgbClr val="002060"/>
                </a:solidFill>
                <a:effectLst/>
                <a:latin typeface="Arial" panose="020B0604020202020204" pitchFamily="34" charset="0"/>
                <a:cs typeface="Arial" panose="020B0604020202020204" pitchFamily="34" charset="0"/>
              </a:rPr>
              <a:t>Omega-3s may help </a:t>
            </a:r>
            <a:r>
              <a:rPr lang="en-PH" sz="3200" b="1" i="0" dirty="0">
                <a:solidFill>
                  <a:srgbClr val="002060"/>
                </a:solidFill>
                <a:effectLst/>
                <a:latin typeface="Arial" panose="020B0604020202020204" pitchFamily="34" charset="0"/>
                <a:cs typeface="Arial" panose="020B0604020202020204" pitchFamily="34" charset="0"/>
              </a:rPr>
              <a:t>prevent Type 2 diabetes </a:t>
            </a:r>
            <a:r>
              <a:rPr lang="en-PH" sz="3200" b="0" i="0" dirty="0">
                <a:solidFill>
                  <a:srgbClr val="002060"/>
                </a:solidFill>
                <a:effectLst/>
                <a:latin typeface="Arial" panose="020B0604020202020204" pitchFamily="34" charset="0"/>
                <a:cs typeface="Arial" panose="020B0604020202020204" pitchFamily="34" charset="0"/>
              </a:rPr>
              <a:t>and improve the effects of diabetes by reducing insulin resistance.</a:t>
            </a:r>
          </a:p>
          <a:p>
            <a:pPr marL="457200" indent="-457200">
              <a:buFont typeface="Wingdings" pitchFamily="2" charset="2"/>
              <a:buChar char="Ø"/>
            </a:pPr>
            <a:r>
              <a:rPr lang="en-PH" sz="3200" b="0" i="0" dirty="0">
                <a:solidFill>
                  <a:srgbClr val="002060"/>
                </a:solidFill>
                <a:effectLst/>
                <a:latin typeface="Arial" panose="020B0604020202020204" pitchFamily="34" charset="0"/>
                <a:cs typeface="Arial" panose="020B0604020202020204" pitchFamily="34" charset="0"/>
              </a:rPr>
              <a:t>The U.S. Food and Drug Administration recently approved </a:t>
            </a:r>
            <a:r>
              <a:rPr lang="en-PH" sz="3200" b="1" i="0" dirty="0">
                <a:solidFill>
                  <a:srgbClr val="002060"/>
                </a:solidFill>
                <a:effectLst/>
                <a:latin typeface="Arial" panose="020B0604020202020204" pitchFamily="34" charset="0"/>
                <a:cs typeface="Arial" panose="020B0604020202020204" pitchFamily="34" charset="0"/>
              </a:rPr>
              <a:t>omega-3s for infant</a:t>
            </a:r>
            <a:r>
              <a:rPr lang="en-PH" sz="3200" b="0" i="0" dirty="0">
                <a:solidFill>
                  <a:srgbClr val="002060"/>
                </a:solidFill>
                <a:effectLst/>
                <a:latin typeface="Arial" panose="020B0604020202020204" pitchFamily="34" charset="0"/>
                <a:cs typeface="Arial" panose="020B0604020202020204" pitchFamily="34" charset="0"/>
              </a:rPr>
              <a:t> formulas because of the overwhelming evidence that it </a:t>
            </a:r>
            <a:r>
              <a:rPr lang="en-PH" sz="3200" b="0" i="0" u="sng" dirty="0">
                <a:solidFill>
                  <a:srgbClr val="002060"/>
                </a:solidFill>
                <a:effectLst/>
                <a:latin typeface="Arial" panose="020B0604020202020204" pitchFamily="34" charset="0"/>
                <a:cs typeface="Arial" panose="020B0604020202020204" pitchFamily="34" charset="0"/>
              </a:rPr>
              <a:t>improves cognition and visual functioning in children.</a:t>
            </a:r>
          </a:p>
          <a:p>
            <a:pPr marL="457200" indent="-457200">
              <a:buFont typeface="Wingdings" pitchFamily="2" charset="2"/>
              <a:buChar char="Ø"/>
            </a:pPr>
            <a:r>
              <a:rPr lang="en-PH" sz="3200" b="0" i="0" dirty="0">
                <a:solidFill>
                  <a:srgbClr val="002060"/>
                </a:solidFill>
                <a:effectLst/>
                <a:latin typeface="Arial" panose="020B0604020202020204" pitchFamily="34" charset="0"/>
                <a:cs typeface="Arial" panose="020B0604020202020204" pitchFamily="34" charset="0"/>
              </a:rPr>
              <a:t>Inflammatory diseases such as </a:t>
            </a:r>
            <a:r>
              <a:rPr lang="en-PH" sz="3200" b="1" i="0" u="sng" dirty="0">
                <a:solidFill>
                  <a:srgbClr val="002060"/>
                </a:solidFill>
                <a:effectLst/>
                <a:latin typeface="Arial" panose="020B0604020202020204" pitchFamily="34" charset="0"/>
                <a:cs typeface="Arial" panose="020B0604020202020204" pitchFamily="34" charset="0"/>
              </a:rPr>
              <a:t>rheumatoid arthritis, ulcerative colitis and Crohn's disease </a:t>
            </a:r>
            <a:r>
              <a:rPr lang="en-PH" sz="3200" b="0" i="0" dirty="0">
                <a:solidFill>
                  <a:srgbClr val="002060"/>
                </a:solidFill>
                <a:effectLst/>
                <a:latin typeface="Arial" panose="020B0604020202020204" pitchFamily="34" charset="0"/>
                <a:cs typeface="Arial" panose="020B0604020202020204" pitchFamily="34" charset="0"/>
              </a:rPr>
              <a:t>may also improve with omega-3 supplementation.</a:t>
            </a:r>
            <a:endParaRPr lang="en-PH" sz="3200" b="1" i="0" dirty="0">
              <a:solidFill>
                <a:srgbClr val="002060"/>
              </a:solidFill>
              <a:effectLst/>
              <a:latin typeface="Arial" panose="020B0604020202020204" pitchFamily="34" charset="0"/>
              <a:cs typeface="Arial" panose="020B0604020202020204" pitchFamily="34" charset="0"/>
            </a:endParaRPr>
          </a:p>
        </p:txBody>
      </p:sp>
      <p:sp>
        <p:nvSpPr>
          <p:cNvPr id="3" name="TextBox 5">
            <a:extLst>
              <a:ext uri="{FF2B5EF4-FFF2-40B4-BE49-F238E27FC236}">
                <a16:creationId xmlns:a16="http://schemas.microsoft.com/office/drawing/2014/main" id="{D620A09C-C7F8-9EF2-3739-66C96CD64AB6}"/>
              </a:ext>
            </a:extLst>
          </p:cNvPr>
          <p:cNvSpPr txBox="1"/>
          <p:nvPr/>
        </p:nvSpPr>
        <p:spPr>
          <a:xfrm>
            <a:off x="7082536" y="1368771"/>
            <a:ext cx="11065863" cy="738664"/>
          </a:xfrm>
          <a:prstGeom prst="rect">
            <a:avLst/>
          </a:prstGeom>
          <a:ln>
            <a:noFill/>
          </a:ln>
        </p:spPr>
        <p:txBody>
          <a:bodyPr wrap="square" lIns="0" tIns="0" rIns="0" bIns="0" rtlCol="0" anchor="t">
            <a:spAutoFit/>
          </a:bodyPr>
          <a:lstStyle/>
          <a:p>
            <a:pPr algn="ctr" fontAlgn="base"/>
            <a:r>
              <a:rPr lang="en-PH" sz="4800" b="1" dirty="0">
                <a:solidFill>
                  <a:srgbClr val="002060"/>
                </a:solidFill>
              </a:rPr>
              <a:t>Other Health Benefits of </a:t>
            </a:r>
            <a:r>
              <a:rPr lang="en-PH" sz="4800" b="1" dirty="0">
                <a:solidFill>
                  <a:srgbClr val="FFC000"/>
                </a:solidFill>
              </a:rPr>
              <a:t>Omega-3</a:t>
            </a:r>
            <a:r>
              <a:rPr lang="en-PH" sz="4800" b="1" dirty="0">
                <a:solidFill>
                  <a:srgbClr val="002060"/>
                </a:solidFill>
              </a:rPr>
              <a:t> Fish Oil</a:t>
            </a:r>
          </a:p>
        </p:txBody>
      </p:sp>
    </p:spTree>
    <p:extLst>
      <p:ext uri="{BB962C8B-B14F-4D97-AF65-F5344CB8AC3E}">
        <p14:creationId xmlns:p14="http://schemas.microsoft.com/office/powerpoint/2010/main" val="344035587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Righ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Righ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strips(downRigh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strips(downRigh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strips(downRigh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220872" y="-3172379"/>
            <a:ext cx="7573225" cy="6508240"/>
            <a:chOff x="0" y="0"/>
            <a:chExt cx="812800" cy="698500"/>
          </a:xfrm>
        </p:grpSpPr>
        <p:sp>
          <p:nvSpPr>
            <p:cNvPr id="3" name="Freeform 3"/>
            <p:cNvSpPr/>
            <p:nvPr/>
          </p:nvSpPr>
          <p:spPr>
            <a:xfrm>
              <a:off x="9619" y="0"/>
              <a:ext cx="793562" cy="698500"/>
            </a:xfrm>
            <a:custGeom>
              <a:avLst/>
              <a:gdLst/>
              <a:ahLst/>
              <a:cxnLst/>
              <a:rect l="l" t="t" r="r" b="b"/>
              <a:pathLst>
                <a:path w="793562" h="698500">
                  <a:moveTo>
                    <a:pt x="777990" y="392546"/>
                  </a:moveTo>
                  <a:lnTo>
                    <a:pt x="625172" y="655204"/>
                  </a:lnTo>
                  <a:cubicBezTo>
                    <a:pt x="609576" y="682009"/>
                    <a:pt x="580902" y="698500"/>
                    <a:pt x="549890" y="698500"/>
                  </a:cubicBezTo>
                  <a:lnTo>
                    <a:pt x="243672" y="698500"/>
                  </a:lnTo>
                  <a:cubicBezTo>
                    <a:pt x="212660" y="698500"/>
                    <a:pt x="183986" y="682009"/>
                    <a:pt x="168390" y="655204"/>
                  </a:cubicBezTo>
                  <a:lnTo>
                    <a:pt x="15572" y="392546"/>
                  </a:lnTo>
                  <a:cubicBezTo>
                    <a:pt x="0" y="365782"/>
                    <a:pt x="0" y="332718"/>
                    <a:pt x="15572" y="305954"/>
                  </a:cubicBezTo>
                  <a:lnTo>
                    <a:pt x="168390" y="43296"/>
                  </a:lnTo>
                  <a:cubicBezTo>
                    <a:pt x="183986" y="16491"/>
                    <a:pt x="212660" y="0"/>
                    <a:pt x="243672" y="0"/>
                  </a:cubicBezTo>
                  <a:lnTo>
                    <a:pt x="549890" y="0"/>
                  </a:lnTo>
                  <a:cubicBezTo>
                    <a:pt x="580902" y="0"/>
                    <a:pt x="609576" y="16491"/>
                    <a:pt x="625172" y="43296"/>
                  </a:cubicBezTo>
                  <a:lnTo>
                    <a:pt x="777990" y="305954"/>
                  </a:lnTo>
                  <a:cubicBezTo>
                    <a:pt x="793562" y="332718"/>
                    <a:pt x="793562" y="365782"/>
                    <a:pt x="777990" y="392546"/>
                  </a:cubicBezTo>
                  <a:close/>
                </a:path>
              </a:pathLst>
            </a:custGeom>
            <a:solidFill>
              <a:srgbClr val="112D4E"/>
            </a:solidFill>
          </p:spPr>
          <p:txBody>
            <a:bodyPr/>
            <a:lstStyle/>
            <a:p>
              <a:endParaRPr lang="en-US"/>
            </a:p>
          </p:txBody>
        </p:sp>
        <p:sp>
          <p:nvSpPr>
            <p:cNvPr id="4" name="TextBox 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3770251" y="-3256312"/>
            <a:ext cx="7023846" cy="6036118"/>
            <a:chOff x="0" y="0"/>
            <a:chExt cx="812800" cy="698500"/>
          </a:xfrm>
        </p:grpSpPr>
        <p:sp>
          <p:nvSpPr>
            <p:cNvPr id="6" name="Freeform 6"/>
            <p:cNvSpPr/>
            <p:nvPr/>
          </p:nvSpPr>
          <p:spPr>
            <a:xfrm>
              <a:off x="7620" y="0"/>
              <a:ext cx="797561" cy="698500"/>
            </a:xfrm>
            <a:custGeom>
              <a:avLst/>
              <a:gdLst/>
              <a:ahLst/>
              <a:cxnLst/>
              <a:rect l="l" t="t" r="r" b="b"/>
              <a:pathLst>
                <a:path w="797561" h="698500">
                  <a:moveTo>
                    <a:pt x="785225" y="383548"/>
                  </a:moveTo>
                  <a:lnTo>
                    <a:pt x="621935" y="664202"/>
                  </a:lnTo>
                  <a:cubicBezTo>
                    <a:pt x="609580" y="685437"/>
                    <a:pt x="586867" y="698500"/>
                    <a:pt x="562300" y="698500"/>
                  </a:cubicBezTo>
                  <a:lnTo>
                    <a:pt x="235260" y="698500"/>
                  </a:lnTo>
                  <a:cubicBezTo>
                    <a:pt x="210693" y="698500"/>
                    <a:pt x="187980" y="685437"/>
                    <a:pt x="175625" y="664202"/>
                  </a:cubicBezTo>
                  <a:lnTo>
                    <a:pt x="12335" y="383548"/>
                  </a:lnTo>
                  <a:cubicBezTo>
                    <a:pt x="0" y="362346"/>
                    <a:pt x="0" y="336154"/>
                    <a:pt x="12335" y="314952"/>
                  </a:cubicBezTo>
                  <a:lnTo>
                    <a:pt x="175625" y="34298"/>
                  </a:lnTo>
                  <a:cubicBezTo>
                    <a:pt x="187980" y="13063"/>
                    <a:pt x="210693" y="0"/>
                    <a:pt x="235260" y="0"/>
                  </a:cubicBezTo>
                  <a:lnTo>
                    <a:pt x="562300" y="0"/>
                  </a:lnTo>
                  <a:cubicBezTo>
                    <a:pt x="586867" y="0"/>
                    <a:pt x="609580" y="13063"/>
                    <a:pt x="621935" y="34298"/>
                  </a:cubicBezTo>
                  <a:lnTo>
                    <a:pt x="785225" y="314952"/>
                  </a:lnTo>
                  <a:cubicBezTo>
                    <a:pt x="797560" y="336154"/>
                    <a:pt x="797560" y="362346"/>
                    <a:pt x="785225" y="383548"/>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27BBB">
                      <a:alpha val="100000"/>
                    </a:srgbClr>
                  </a:gs>
                </a:gsLst>
                <a:lin ang="5400000"/>
              </a:gradFill>
              <a:prstDash val="solid"/>
              <a:round/>
            </a:ln>
          </p:spPr>
          <p:txBody>
            <a:bodyPr/>
            <a:lstStyle/>
            <a:p>
              <a:endParaRPr lang="en-US"/>
            </a:p>
          </p:txBody>
        </p:sp>
        <p:sp>
          <p:nvSpPr>
            <p:cNvPr id="7" name="TextBox 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475218" y="-3414843"/>
            <a:ext cx="6522082" cy="5604914"/>
            <a:chOff x="0" y="0"/>
            <a:chExt cx="812800" cy="698500"/>
          </a:xfrm>
        </p:grpSpPr>
        <p:sp>
          <p:nvSpPr>
            <p:cNvPr id="9" name="Freeform 9"/>
            <p:cNvSpPr/>
            <p:nvPr/>
          </p:nvSpPr>
          <p:spPr>
            <a:xfrm>
              <a:off x="8206" y="0"/>
              <a:ext cx="796388" cy="698500"/>
            </a:xfrm>
            <a:custGeom>
              <a:avLst/>
              <a:gdLst/>
              <a:ahLst/>
              <a:cxnLst/>
              <a:rect l="l" t="t" r="r" b="b"/>
              <a:pathLst>
                <a:path w="796388" h="698500">
                  <a:moveTo>
                    <a:pt x="783104" y="386186"/>
                  </a:moveTo>
                  <a:lnTo>
                    <a:pt x="622884" y="661564"/>
                  </a:lnTo>
                  <a:cubicBezTo>
                    <a:pt x="609579" y="684432"/>
                    <a:pt x="585118" y="698500"/>
                    <a:pt x="558661" y="698500"/>
                  </a:cubicBezTo>
                  <a:lnTo>
                    <a:pt x="237727" y="698500"/>
                  </a:lnTo>
                  <a:cubicBezTo>
                    <a:pt x="211270" y="698500"/>
                    <a:pt x="186809" y="684432"/>
                    <a:pt x="173504" y="661564"/>
                  </a:cubicBezTo>
                  <a:lnTo>
                    <a:pt x="13284" y="386186"/>
                  </a:lnTo>
                  <a:cubicBezTo>
                    <a:pt x="0" y="363354"/>
                    <a:pt x="0" y="335146"/>
                    <a:pt x="13284" y="312314"/>
                  </a:cubicBezTo>
                  <a:lnTo>
                    <a:pt x="173504" y="36936"/>
                  </a:lnTo>
                  <a:cubicBezTo>
                    <a:pt x="186809" y="14068"/>
                    <a:pt x="211270" y="0"/>
                    <a:pt x="237727" y="0"/>
                  </a:cubicBezTo>
                  <a:lnTo>
                    <a:pt x="558661" y="0"/>
                  </a:lnTo>
                  <a:cubicBezTo>
                    <a:pt x="585118" y="0"/>
                    <a:pt x="609579" y="14068"/>
                    <a:pt x="622884" y="36936"/>
                  </a:cubicBezTo>
                  <a:lnTo>
                    <a:pt x="783104" y="312314"/>
                  </a:lnTo>
                  <a:cubicBezTo>
                    <a:pt x="796388" y="335146"/>
                    <a:pt x="796388" y="363354"/>
                    <a:pt x="783104" y="386186"/>
                  </a:cubicBezTo>
                  <a:close/>
                </a:path>
              </a:pathLst>
            </a:custGeom>
            <a:solidFill>
              <a:srgbClr val="000000">
                <a:alpha val="0"/>
              </a:srgbClr>
            </a:solidFill>
            <a:ln w="57150" cap="rnd">
              <a:gradFill>
                <a:gsLst>
                  <a:gs pos="0">
                    <a:srgbClr val="FFE42F">
                      <a:alpha val="85000"/>
                    </a:srgbClr>
                  </a:gs>
                  <a:gs pos="100000">
                    <a:srgbClr val="FFB613">
                      <a:alpha val="85000"/>
                    </a:srgbClr>
                  </a:gs>
                </a:gsLst>
                <a:path path="circle">
                  <a:fillToRect l="50000" t="50000" r="50000" b="50000"/>
                </a:path>
              </a:gradFill>
              <a:prstDash val="solid"/>
              <a:round/>
            </a:ln>
          </p:spPr>
          <p:txBody>
            <a:bodyPr/>
            <a:lstStyle/>
            <a:p>
              <a:endParaRPr lang="en-US"/>
            </a:p>
          </p:txBody>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flipH="1">
            <a:off x="10377335" y="3987882"/>
            <a:ext cx="9234335" cy="8103129"/>
          </a:xfrm>
          <a:custGeom>
            <a:avLst/>
            <a:gdLst/>
            <a:ahLst/>
            <a:cxnLst/>
            <a:rect l="l" t="t" r="r" b="b"/>
            <a:pathLst>
              <a:path w="9234335" h="8103129">
                <a:moveTo>
                  <a:pt x="9234335" y="0"/>
                </a:moveTo>
                <a:lnTo>
                  <a:pt x="0" y="0"/>
                </a:lnTo>
                <a:lnTo>
                  <a:pt x="0" y="8103129"/>
                </a:lnTo>
                <a:lnTo>
                  <a:pt x="9234335" y="8103129"/>
                </a:lnTo>
                <a:lnTo>
                  <a:pt x="9234335" y="0"/>
                </a:lnTo>
                <a:close/>
              </a:path>
            </a:pathLst>
          </a:custGeom>
          <a:blipFill>
            <a:blip r:embed="rId2"/>
            <a:stretch>
              <a:fillRect/>
            </a:stretch>
          </a:blipFill>
        </p:spPr>
        <p:txBody>
          <a:bodyPr/>
          <a:lstStyle/>
          <a:p>
            <a:endParaRPr lang="en-US"/>
          </a:p>
        </p:txBody>
      </p:sp>
      <p:sp>
        <p:nvSpPr>
          <p:cNvPr id="12" name="Freeform 12"/>
          <p:cNvSpPr/>
          <p:nvPr/>
        </p:nvSpPr>
        <p:spPr>
          <a:xfrm>
            <a:off x="9416622" y="194906"/>
            <a:ext cx="9055956" cy="8229600"/>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3"/>
            <a:stretch>
              <a:fillRect/>
            </a:stretch>
          </a:blipFill>
        </p:spPr>
        <p:txBody>
          <a:bodyPr/>
          <a:lstStyle/>
          <a:p>
            <a:endParaRPr lang="en-US"/>
          </a:p>
        </p:txBody>
      </p:sp>
      <p:grpSp>
        <p:nvGrpSpPr>
          <p:cNvPr id="13" name="Group 13"/>
          <p:cNvGrpSpPr/>
          <p:nvPr/>
        </p:nvGrpSpPr>
        <p:grpSpPr>
          <a:xfrm>
            <a:off x="9828222" y="911721"/>
            <a:ext cx="7908037" cy="6795970"/>
            <a:chOff x="0" y="0"/>
            <a:chExt cx="812800" cy="698500"/>
          </a:xfrm>
        </p:grpSpPr>
        <p:sp>
          <p:nvSpPr>
            <p:cNvPr id="14" name="Freeform 14"/>
            <p:cNvSpPr/>
            <p:nvPr/>
          </p:nvSpPr>
          <p:spPr>
            <a:xfrm>
              <a:off x="6204" y="0"/>
              <a:ext cx="800393" cy="698500"/>
            </a:xfrm>
            <a:custGeom>
              <a:avLst/>
              <a:gdLst/>
              <a:ahLst/>
              <a:cxnLst/>
              <a:rect l="l" t="t" r="r" b="b"/>
              <a:pathLst>
                <a:path w="800393" h="698500">
                  <a:moveTo>
                    <a:pt x="790349" y="377174"/>
                  </a:moveTo>
                  <a:lnTo>
                    <a:pt x="619643" y="670576"/>
                  </a:lnTo>
                  <a:cubicBezTo>
                    <a:pt x="609584" y="687864"/>
                    <a:pt x="591091" y="698500"/>
                    <a:pt x="571089" y="698500"/>
                  </a:cubicBezTo>
                  <a:lnTo>
                    <a:pt x="229303" y="698500"/>
                  </a:lnTo>
                  <a:cubicBezTo>
                    <a:pt x="209301" y="698500"/>
                    <a:pt x="190808" y="687864"/>
                    <a:pt x="180749" y="670576"/>
                  </a:cubicBezTo>
                  <a:lnTo>
                    <a:pt x="10043" y="377174"/>
                  </a:lnTo>
                  <a:cubicBezTo>
                    <a:pt x="0" y="359913"/>
                    <a:pt x="0" y="338587"/>
                    <a:pt x="10043" y="321326"/>
                  </a:cubicBezTo>
                  <a:lnTo>
                    <a:pt x="180749" y="27924"/>
                  </a:lnTo>
                  <a:cubicBezTo>
                    <a:pt x="190808" y="10636"/>
                    <a:pt x="209301" y="0"/>
                    <a:pt x="229303" y="0"/>
                  </a:cubicBezTo>
                  <a:lnTo>
                    <a:pt x="571089" y="0"/>
                  </a:lnTo>
                  <a:cubicBezTo>
                    <a:pt x="591091" y="0"/>
                    <a:pt x="609584" y="10636"/>
                    <a:pt x="619643" y="27924"/>
                  </a:cubicBezTo>
                  <a:lnTo>
                    <a:pt x="790349" y="321326"/>
                  </a:lnTo>
                  <a:cubicBezTo>
                    <a:pt x="800392" y="338587"/>
                    <a:pt x="800392" y="359913"/>
                    <a:pt x="790349" y="377174"/>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52" name="Picture 51">
            <a:extLst>
              <a:ext uri="{FF2B5EF4-FFF2-40B4-BE49-F238E27FC236}">
                <a16:creationId xmlns:a16="http://schemas.microsoft.com/office/drawing/2014/main" id="{F9D57D69-11E8-E523-F708-8EECA5D7FDBB}"/>
              </a:ext>
            </a:extLst>
          </p:cNvPr>
          <p:cNvPicPr>
            <a:picLocks noChangeAspect="1"/>
          </p:cNvPicPr>
          <p:nvPr/>
        </p:nvPicPr>
        <p:blipFill>
          <a:blip r:embed="rId4">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9888583" y="828629"/>
            <a:ext cx="7819408" cy="6894141"/>
          </a:xfrm>
          <a:prstGeom prst="rect">
            <a:avLst/>
          </a:prstGeom>
        </p:spPr>
      </p:pic>
      <p:grpSp>
        <p:nvGrpSpPr>
          <p:cNvPr id="18" name="Group 18"/>
          <p:cNvGrpSpPr/>
          <p:nvPr/>
        </p:nvGrpSpPr>
        <p:grpSpPr>
          <a:xfrm>
            <a:off x="16717233" y="308492"/>
            <a:ext cx="1084133" cy="1261537"/>
            <a:chOff x="0" y="0"/>
            <a:chExt cx="698500" cy="812800"/>
          </a:xfrm>
        </p:grpSpPr>
        <p:sp>
          <p:nvSpPr>
            <p:cNvPr id="19" name="Freeform 19"/>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20" name="TextBox 2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1" name="Group 21"/>
          <p:cNvGrpSpPr/>
          <p:nvPr/>
        </p:nvGrpSpPr>
        <p:grpSpPr>
          <a:xfrm>
            <a:off x="16895564" y="516003"/>
            <a:ext cx="727472" cy="846513"/>
            <a:chOff x="0" y="0"/>
            <a:chExt cx="698500" cy="812800"/>
          </a:xfrm>
        </p:grpSpPr>
        <p:sp>
          <p:nvSpPr>
            <p:cNvPr id="22" name="Freeform 22"/>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23" name="TextBox 23"/>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24" name="Freeform 24"/>
          <p:cNvSpPr/>
          <p:nvPr/>
        </p:nvSpPr>
        <p:spPr>
          <a:xfrm>
            <a:off x="9526592" y="4858699"/>
            <a:ext cx="5973371" cy="5428301"/>
          </a:xfrm>
          <a:custGeom>
            <a:avLst/>
            <a:gdLst/>
            <a:ahLst/>
            <a:cxnLst/>
            <a:rect l="l" t="t" r="r" b="b"/>
            <a:pathLst>
              <a:path w="5973371" h="5428301">
                <a:moveTo>
                  <a:pt x="0" y="0"/>
                </a:moveTo>
                <a:lnTo>
                  <a:pt x="5973372" y="0"/>
                </a:lnTo>
                <a:lnTo>
                  <a:pt x="5973372" y="5428301"/>
                </a:lnTo>
                <a:lnTo>
                  <a:pt x="0" y="5428301"/>
                </a:lnTo>
                <a:lnTo>
                  <a:pt x="0" y="0"/>
                </a:lnTo>
                <a:close/>
              </a:path>
            </a:pathLst>
          </a:custGeom>
          <a:blipFill>
            <a:blip r:embed="rId3"/>
            <a:stretch>
              <a:fillRect/>
            </a:stretch>
          </a:blipFill>
        </p:spPr>
        <p:txBody>
          <a:bodyPr/>
          <a:lstStyle/>
          <a:p>
            <a:endParaRPr lang="en-US"/>
          </a:p>
        </p:txBody>
      </p:sp>
      <p:grpSp>
        <p:nvGrpSpPr>
          <p:cNvPr id="25" name="Group 25"/>
          <p:cNvGrpSpPr/>
          <p:nvPr/>
        </p:nvGrpSpPr>
        <p:grpSpPr>
          <a:xfrm>
            <a:off x="9736201" y="5164741"/>
            <a:ext cx="5357059" cy="4603722"/>
            <a:chOff x="0" y="0"/>
            <a:chExt cx="812800" cy="698500"/>
          </a:xfrm>
        </p:grpSpPr>
        <p:sp>
          <p:nvSpPr>
            <p:cNvPr id="26" name="Freeform 26"/>
            <p:cNvSpPr/>
            <p:nvPr/>
          </p:nvSpPr>
          <p:spPr>
            <a:xfrm>
              <a:off x="10545" y="0"/>
              <a:ext cx="791709" cy="698500"/>
            </a:xfrm>
            <a:custGeom>
              <a:avLst/>
              <a:gdLst/>
              <a:ahLst/>
              <a:cxnLst/>
              <a:rect l="l" t="t" r="r" b="b"/>
              <a:pathLst>
                <a:path w="791709" h="698500">
                  <a:moveTo>
                    <a:pt x="774638" y="396717"/>
                  </a:moveTo>
                  <a:lnTo>
                    <a:pt x="626672" y="651033"/>
                  </a:lnTo>
                  <a:cubicBezTo>
                    <a:pt x="609574" y="680421"/>
                    <a:pt x="578138" y="698500"/>
                    <a:pt x="544138" y="698500"/>
                  </a:cubicBezTo>
                  <a:lnTo>
                    <a:pt x="247572" y="698500"/>
                  </a:lnTo>
                  <a:cubicBezTo>
                    <a:pt x="213572" y="698500"/>
                    <a:pt x="182136" y="680421"/>
                    <a:pt x="165038" y="651033"/>
                  </a:cubicBezTo>
                  <a:lnTo>
                    <a:pt x="17072" y="396717"/>
                  </a:lnTo>
                  <a:cubicBezTo>
                    <a:pt x="0" y="367375"/>
                    <a:pt x="0" y="331125"/>
                    <a:pt x="17072" y="301783"/>
                  </a:cubicBezTo>
                  <a:lnTo>
                    <a:pt x="165038" y="47467"/>
                  </a:lnTo>
                  <a:cubicBezTo>
                    <a:pt x="182136" y="18079"/>
                    <a:pt x="213572" y="0"/>
                    <a:pt x="247572" y="0"/>
                  </a:cubicBezTo>
                  <a:lnTo>
                    <a:pt x="544138" y="0"/>
                  </a:lnTo>
                  <a:cubicBezTo>
                    <a:pt x="578138" y="0"/>
                    <a:pt x="609574" y="18079"/>
                    <a:pt x="626672" y="47467"/>
                  </a:cubicBezTo>
                  <a:lnTo>
                    <a:pt x="774638" y="301783"/>
                  </a:lnTo>
                  <a:cubicBezTo>
                    <a:pt x="791710" y="331125"/>
                    <a:pt x="791710" y="367375"/>
                    <a:pt x="774638" y="396717"/>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27" name="TextBox 27"/>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0165464" y="5488650"/>
            <a:ext cx="4479483" cy="3974955"/>
            <a:chOff x="0" y="0"/>
            <a:chExt cx="4346359" cy="3856825"/>
          </a:xfrm>
        </p:grpSpPr>
        <p:sp>
          <p:nvSpPr>
            <p:cNvPr id="29" name="Freeform 29"/>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blipFill>
              <a:blip r:embed="rId5"/>
              <a:stretch>
                <a:fillRect l="-16595" r="-16595"/>
              </a:stretch>
            </a:blipFill>
          </p:spPr>
          <p:txBody>
            <a:bodyPr/>
            <a:lstStyle/>
            <a:p>
              <a:endParaRPr lang="en-US"/>
            </a:p>
          </p:txBody>
        </p:sp>
      </p:grpSp>
      <p:sp>
        <p:nvSpPr>
          <p:cNvPr id="36" name="TextBox 36"/>
          <p:cNvSpPr txBox="1"/>
          <p:nvPr/>
        </p:nvSpPr>
        <p:spPr>
          <a:xfrm>
            <a:off x="592771" y="7685305"/>
            <a:ext cx="7882105" cy="597536"/>
          </a:xfrm>
          <a:prstGeom prst="rect">
            <a:avLst/>
          </a:prstGeom>
        </p:spPr>
        <p:txBody>
          <a:bodyPr wrap="square" lIns="0" tIns="0" rIns="0" bIns="0" rtlCol="0" anchor="t">
            <a:spAutoFit/>
          </a:bodyPr>
          <a:lstStyle/>
          <a:p>
            <a:pPr marL="0" lvl="0" indent="0">
              <a:lnSpc>
                <a:spcPts val="5135"/>
              </a:lnSpc>
              <a:spcBef>
                <a:spcPct val="0"/>
              </a:spcBef>
            </a:pPr>
            <a:r>
              <a:rPr lang="en-US" sz="3668" spc="-91" dirty="0">
                <a:solidFill>
                  <a:srgbClr val="000000"/>
                </a:solidFill>
                <a:latin typeface="Arial" panose="020B0604020202020204" pitchFamily="34" charset="0"/>
                <a:cs typeface="Arial" panose="020B0604020202020204" pitchFamily="34" charset="0"/>
              </a:rPr>
              <a:t>Presented By:</a:t>
            </a:r>
          </a:p>
        </p:txBody>
      </p:sp>
      <p:grpSp>
        <p:nvGrpSpPr>
          <p:cNvPr id="47" name="Group 46">
            <a:extLst>
              <a:ext uri="{FF2B5EF4-FFF2-40B4-BE49-F238E27FC236}">
                <a16:creationId xmlns:a16="http://schemas.microsoft.com/office/drawing/2014/main" id="{84C9E955-D9BC-1911-8074-03A5EBC35763}"/>
              </a:ext>
            </a:extLst>
          </p:cNvPr>
          <p:cNvGrpSpPr/>
          <p:nvPr/>
        </p:nvGrpSpPr>
        <p:grpSpPr>
          <a:xfrm>
            <a:off x="-991043" y="4457882"/>
            <a:ext cx="11000983" cy="3123932"/>
            <a:chOff x="-928648" y="3342749"/>
            <a:chExt cx="11000983" cy="3123932"/>
          </a:xfrm>
        </p:grpSpPr>
        <p:grpSp>
          <p:nvGrpSpPr>
            <p:cNvPr id="31" name="Group 31"/>
            <p:cNvGrpSpPr/>
            <p:nvPr/>
          </p:nvGrpSpPr>
          <p:grpSpPr>
            <a:xfrm>
              <a:off x="-928648" y="5041382"/>
              <a:ext cx="9933803" cy="1369387"/>
              <a:chOff x="-301885" y="-38100"/>
              <a:chExt cx="5751298" cy="647700"/>
            </a:xfrm>
          </p:grpSpPr>
          <p:sp>
            <p:nvSpPr>
              <p:cNvPr id="32" name="Freeform 32"/>
              <p:cNvSpPr/>
              <p:nvPr/>
            </p:nvSpPr>
            <p:spPr>
              <a:xfrm>
                <a:off x="-301885" y="-2413"/>
                <a:ext cx="5543165" cy="609600"/>
              </a:xfrm>
              <a:custGeom>
                <a:avLst/>
                <a:gdLst/>
                <a:ahLst/>
                <a:cxnLst/>
                <a:rect l="l" t="t" r="r" b="b"/>
                <a:pathLst>
                  <a:path w="5543165" h="609600">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33" name="TextBox 33"/>
              <p:cNvSpPr txBox="1"/>
              <p:nvPr/>
            </p:nvSpPr>
            <p:spPr>
              <a:xfrm>
                <a:off x="101600" y="-38100"/>
                <a:ext cx="5347813" cy="647700"/>
              </a:xfrm>
              <a:prstGeom prst="rect">
                <a:avLst/>
              </a:prstGeom>
            </p:spPr>
            <p:txBody>
              <a:bodyPr lIns="50800" tIns="50800" rIns="50800" bIns="50800" rtlCol="0" anchor="ctr"/>
              <a:lstStyle/>
              <a:p>
                <a:pPr algn="ctr">
                  <a:lnSpc>
                    <a:spcPts val="2659"/>
                  </a:lnSpc>
                </a:pPr>
                <a:endParaRPr/>
              </a:p>
            </p:txBody>
          </p:sp>
        </p:grpSp>
        <p:sp>
          <p:nvSpPr>
            <p:cNvPr id="39" name="TextBox 39"/>
            <p:cNvSpPr txBox="1"/>
            <p:nvPr/>
          </p:nvSpPr>
          <p:spPr>
            <a:xfrm>
              <a:off x="467885" y="3342749"/>
              <a:ext cx="9604450" cy="3123932"/>
            </a:xfrm>
            <a:prstGeom prst="rect">
              <a:avLst/>
            </a:prstGeom>
          </p:spPr>
          <p:txBody>
            <a:bodyPr wrap="square" lIns="0" tIns="0" rIns="0" bIns="0" rtlCol="0" anchor="t">
              <a:spAutoFit/>
            </a:bodyPr>
            <a:lstStyle/>
            <a:p>
              <a:pPr marL="0" lvl="0" indent="0" algn="ctr"/>
              <a:r>
                <a:rPr lang="en-US" sz="11500" b="1" dirty="0">
                  <a:solidFill>
                    <a:srgbClr val="112D4E"/>
                  </a:solidFill>
                  <a:latin typeface="Impact" panose="020B0806030902050204" pitchFamily="34" charset="0"/>
                  <a:cs typeface="Arial" panose="020B0604020202020204" pitchFamily="34" charset="0"/>
                </a:rPr>
                <a:t>P</a:t>
              </a:r>
              <a:r>
                <a:rPr lang="en-US" sz="8000" b="1" dirty="0">
                  <a:solidFill>
                    <a:srgbClr val="112D4E"/>
                  </a:solidFill>
                  <a:latin typeface="Impact" panose="020B0806030902050204" pitchFamily="34" charset="0"/>
                  <a:cs typeface="Arial" panose="020B0604020202020204" pitchFamily="34" charset="0"/>
                </a:rPr>
                <a:t>RODUCT</a:t>
              </a:r>
              <a:r>
                <a:rPr lang="en-US" sz="6600" b="1" dirty="0">
                  <a:solidFill>
                    <a:srgbClr val="112D4E"/>
                  </a:solidFill>
                  <a:latin typeface="Impact" panose="020B0806030902050204" pitchFamily="34" charset="0"/>
                  <a:cs typeface="Arial" panose="020B0604020202020204" pitchFamily="34" charset="0"/>
                </a:rPr>
                <a:t> </a:t>
              </a:r>
            </a:p>
            <a:p>
              <a:pPr marL="0" lvl="0" indent="0" algn="ctr"/>
              <a:r>
                <a:rPr lang="en-US" sz="8800" b="1" dirty="0">
                  <a:solidFill>
                    <a:srgbClr val="112D4E"/>
                  </a:solidFill>
                  <a:latin typeface="Impact" panose="020B0806030902050204" pitchFamily="34" charset="0"/>
                  <a:cs typeface="Arial" panose="020B0604020202020204" pitchFamily="34" charset="0"/>
                </a:rPr>
                <a:t>P</a:t>
              </a:r>
              <a:r>
                <a:rPr lang="en-US" sz="6600" b="1" dirty="0">
                  <a:solidFill>
                    <a:srgbClr val="112D4E"/>
                  </a:solidFill>
                  <a:latin typeface="Impact" panose="020B0806030902050204" pitchFamily="34" charset="0"/>
                  <a:cs typeface="Arial" panose="020B0604020202020204" pitchFamily="34" charset="0"/>
                </a:rPr>
                <a:t>RESENTATION</a:t>
              </a:r>
            </a:p>
          </p:txBody>
        </p:sp>
      </p:grpSp>
      <p:pic>
        <p:nvPicPr>
          <p:cNvPr id="45" name="Picture 44">
            <a:extLst>
              <a:ext uri="{FF2B5EF4-FFF2-40B4-BE49-F238E27FC236}">
                <a16:creationId xmlns:a16="http://schemas.microsoft.com/office/drawing/2014/main" id="{BE5499DF-CABB-3BA7-D57A-17DAB241657F}"/>
              </a:ext>
            </a:extLst>
          </p:cNvPr>
          <p:cNvPicPr>
            <a:picLocks noChangeAspect="1"/>
          </p:cNvPicPr>
          <p:nvPr/>
        </p:nvPicPr>
        <p:blipFill>
          <a:blip r:embed="rId6">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3401849" y="91426"/>
            <a:ext cx="3331418" cy="3370005"/>
          </a:xfrm>
          <a:prstGeom prst="rect">
            <a:avLst/>
          </a:prstGeom>
        </p:spPr>
      </p:pic>
      <p:sp>
        <p:nvSpPr>
          <p:cNvPr id="46" name="Rectangle 45">
            <a:extLst>
              <a:ext uri="{FF2B5EF4-FFF2-40B4-BE49-F238E27FC236}">
                <a16:creationId xmlns:a16="http://schemas.microsoft.com/office/drawing/2014/main" id="{B320BDEE-2CAD-3051-17A4-8E8E54AA4DD9}"/>
              </a:ext>
            </a:extLst>
          </p:cNvPr>
          <p:cNvSpPr/>
          <p:nvPr/>
        </p:nvSpPr>
        <p:spPr>
          <a:xfrm>
            <a:off x="1676271" y="3050946"/>
            <a:ext cx="7185405" cy="1862048"/>
          </a:xfrm>
          <a:prstGeom prst="rect">
            <a:avLst/>
          </a:prstGeom>
          <a:noFill/>
        </p:spPr>
        <p:txBody>
          <a:bodyPr wrap="square" lIns="91440" tIns="45720" rIns="91440" bIns="45720">
            <a:spAutoFit/>
          </a:bodyPr>
          <a:lstStyle/>
          <a:p>
            <a:pPr algn="ctr"/>
            <a:r>
              <a:rPr lang="en-US" sz="11500" b="1" cap="none" spc="0" dirty="0">
                <a:ln w="0"/>
                <a:gradFill flip="none" rotWithShape="1">
                  <a:gsLst>
                    <a:gs pos="0">
                      <a:srgbClr val="FFFF00"/>
                    </a:gs>
                    <a:gs pos="46000">
                      <a:srgbClr val="F1C600"/>
                    </a:gs>
                    <a:gs pos="100000">
                      <a:srgbClr val="FFC000"/>
                    </a:gs>
                  </a:gsLst>
                  <a:path path="circle">
                    <a:fillToRect l="50000" t="130000" r="50000" b="-30000"/>
                  </a:path>
                  <a:tileRect/>
                </a:gradFill>
                <a:effectLst>
                  <a:reflection blurRad="6350" stA="53000" endA="300" endPos="36000" dir="5400000" sy="-90000" algn="bl" rotWithShape="0"/>
                </a:effectLst>
                <a:latin typeface="Arial Black" panose="020B0604020202020204" pitchFamily="34" charset="0"/>
                <a:cs typeface="Arial Black" panose="020B0604020202020204" pitchFamily="34" charset="0"/>
              </a:rPr>
              <a:t>VITACEL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635928"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2"/>
            <a:stretch>
              <a:fillRect/>
            </a:stretch>
          </a:blipFill>
        </p:spPr>
        <p:txBody>
          <a:bodyPr/>
          <a:lstStyle/>
          <a:p>
            <a:endParaRPr lang="en-US"/>
          </a:p>
        </p:txBody>
      </p:sp>
      <p:sp>
        <p:nvSpPr>
          <p:cNvPr id="12" name="Freeform 12"/>
          <p:cNvSpPr/>
          <p:nvPr/>
        </p:nvSpPr>
        <p:spPr>
          <a:xfrm>
            <a:off x="9218966" y="2302124"/>
            <a:ext cx="602208" cy="603717"/>
          </a:xfrm>
          <a:custGeom>
            <a:avLst/>
            <a:gdLst/>
            <a:ahLst/>
            <a:cxnLst/>
            <a:rect l="l" t="t" r="r" b="b"/>
            <a:pathLst>
              <a:path w="602208" h="603717">
                <a:moveTo>
                  <a:pt x="0" y="0"/>
                </a:moveTo>
                <a:lnTo>
                  <a:pt x="602208" y="0"/>
                </a:lnTo>
                <a:lnTo>
                  <a:pt x="602208" y="603716"/>
                </a:lnTo>
                <a:lnTo>
                  <a:pt x="0" y="6037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a:off x="9225690" y="6276898"/>
            <a:ext cx="643756" cy="680323"/>
          </a:xfrm>
          <a:custGeom>
            <a:avLst/>
            <a:gdLst/>
            <a:ahLst/>
            <a:cxnLst/>
            <a:rect l="l" t="t" r="r" b="b"/>
            <a:pathLst>
              <a:path w="643756" h="680323">
                <a:moveTo>
                  <a:pt x="0" y="0"/>
                </a:moveTo>
                <a:lnTo>
                  <a:pt x="643757" y="0"/>
                </a:lnTo>
                <a:lnTo>
                  <a:pt x="643757" y="680324"/>
                </a:lnTo>
                <a:lnTo>
                  <a:pt x="0" y="6803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8" name="Group 24">
            <a:extLst>
              <a:ext uri="{FF2B5EF4-FFF2-40B4-BE49-F238E27FC236}">
                <a16:creationId xmlns:a16="http://schemas.microsoft.com/office/drawing/2014/main" id="{2D2E93A5-EE51-6FA5-E501-EBF70F85A592}"/>
              </a:ext>
            </a:extLst>
          </p:cNvPr>
          <p:cNvGrpSpPr/>
          <p:nvPr/>
        </p:nvGrpSpPr>
        <p:grpSpPr>
          <a:xfrm>
            <a:off x="504940" y="1897924"/>
            <a:ext cx="7994311" cy="7093905"/>
            <a:chOff x="0" y="0"/>
            <a:chExt cx="4346359" cy="3856825"/>
          </a:xfrm>
        </p:grpSpPr>
        <p:sp>
          <p:nvSpPr>
            <p:cNvPr id="29" name="Freeform 25">
              <a:extLst>
                <a:ext uri="{FF2B5EF4-FFF2-40B4-BE49-F238E27FC236}">
                  <a16:creationId xmlns:a16="http://schemas.microsoft.com/office/drawing/2014/main" id="{4DB14151-43E3-C3AC-275A-4B6E4DD97112}"/>
                </a:ext>
              </a:extLst>
            </p:cNvPr>
            <p:cNvSpPr/>
            <p:nvPr/>
          </p:nvSpPr>
          <p:spPr>
            <a:xfrm>
              <a:off x="-15494" y="0"/>
              <a:ext cx="4361815" cy="3856863"/>
            </a:xfrm>
            <a:custGeom>
              <a:avLst/>
              <a:gdLst/>
              <a:ahLst/>
              <a:cxnLst/>
              <a:rect l="l" t="t" r="r" b="b"/>
              <a:pathLst>
                <a:path w="4361815" h="3856863">
                  <a:moveTo>
                    <a:pt x="1275207" y="0"/>
                  </a:moveTo>
                  <a:cubicBezTo>
                    <a:pt x="1151509" y="0"/>
                    <a:pt x="1037336" y="65913"/>
                    <a:pt x="975487" y="173101"/>
                  </a:cubicBezTo>
                  <a:lnTo>
                    <a:pt x="61849" y="1755394"/>
                  </a:lnTo>
                  <a:cubicBezTo>
                    <a:pt x="0" y="1862455"/>
                    <a:pt x="0" y="1994408"/>
                    <a:pt x="61849" y="2101469"/>
                  </a:cubicBezTo>
                  <a:lnTo>
                    <a:pt x="975360" y="3683762"/>
                  </a:lnTo>
                  <a:cubicBezTo>
                    <a:pt x="1036701" y="3789934"/>
                    <a:pt x="1149477" y="3855720"/>
                    <a:pt x="1271905" y="3856863"/>
                  </a:cubicBezTo>
                  <a:lnTo>
                    <a:pt x="3105404" y="3856863"/>
                  </a:lnTo>
                  <a:cubicBezTo>
                    <a:pt x="3227832" y="3855720"/>
                    <a:pt x="3340608" y="3789934"/>
                    <a:pt x="3401949" y="3683762"/>
                  </a:cubicBezTo>
                  <a:lnTo>
                    <a:pt x="4315460" y="2101469"/>
                  </a:lnTo>
                  <a:cubicBezTo>
                    <a:pt x="4345940" y="2048764"/>
                    <a:pt x="4361307" y="1990090"/>
                    <a:pt x="4361815" y="1931162"/>
                  </a:cubicBezTo>
                  <a:lnTo>
                    <a:pt x="4361815" y="1925574"/>
                  </a:lnTo>
                  <a:cubicBezTo>
                    <a:pt x="4361307" y="1866773"/>
                    <a:pt x="4345940" y="1807972"/>
                    <a:pt x="4315460" y="1755267"/>
                  </a:cubicBezTo>
                  <a:lnTo>
                    <a:pt x="3401949" y="173101"/>
                  </a:lnTo>
                  <a:cubicBezTo>
                    <a:pt x="3340100" y="65913"/>
                    <a:pt x="3225927" y="0"/>
                    <a:pt x="3102229" y="0"/>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pic>
        <p:nvPicPr>
          <p:cNvPr id="2" name="Picture 1">
            <a:extLst>
              <a:ext uri="{FF2B5EF4-FFF2-40B4-BE49-F238E27FC236}">
                <a16:creationId xmlns:a16="http://schemas.microsoft.com/office/drawing/2014/main" id="{1BF04151-05F4-E92F-C4AC-AA81849D0A1C}"/>
              </a:ext>
            </a:extLst>
          </p:cNvPr>
          <p:cNvPicPr>
            <a:picLocks noChangeAspect="1"/>
          </p:cNvPicPr>
          <p:nvPr/>
        </p:nvPicPr>
        <p:blipFill>
          <a:blip r:embed="rId7">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286612" y="1485900"/>
            <a:ext cx="8628788" cy="7880959"/>
          </a:xfrm>
          <a:prstGeom prst="rect">
            <a:avLst/>
          </a:prstGeom>
        </p:spPr>
      </p:pic>
      <p:sp>
        <p:nvSpPr>
          <p:cNvPr id="3" name="TextBox 5">
            <a:extLst>
              <a:ext uri="{FF2B5EF4-FFF2-40B4-BE49-F238E27FC236}">
                <a16:creationId xmlns:a16="http://schemas.microsoft.com/office/drawing/2014/main" id="{A0A31857-42EC-8394-A717-C6BF01264A20}"/>
              </a:ext>
            </a:extLst>
          </p:cNvPr>
          <p:cNvSpPr txBox="1"/>
          <p:nvPr/>
        </p:nvSpPr>
        <p:spPr>
          <a:xfrm>
            <a:off x="8689011" y="1926307"/>
            <a:ext cx="12712621" cy="571182"/>
          </a:xfrm>
          <a:prstGeom prst="rect">
            <a:avLst/>
          </a:prstGeom>
        </p:spPr>
        <p:txBody>
          <a:bodyPr wrap="square" lIns="0" tIns="0" rIns="0" bIns="0" rtlCol="0" anchor="t">
            <a:spAutoFit/>
          </a:bodyPr>
          <a:lstStyle/>
          <a:p>
            <a:pPr>
              <a:lnSpc>
                <a:spcPts val="4340"/>
              </a:lnSpc>
            </a:pPr>
            <a:r>
              <a:rPr lang="en-PH" sz="4800" b="1" i="0" dirty="0">
                <a:effectLst/>
                <a:latin typeface="Arial" panose="020B0604020202020204" pitchFamily="34" charset="0"/>
                <a:cs typeface="Arial" panose="020B0604020202020204" pitchFamily="34" charset="0"/>
              </a:rPr>
              <a:t>Boosts Immune System</a:t>
            </a:r>
            <a:endParaRPr lang="en-US" sz="4800" spc="120" dirty="0">
              <a:latin typeface="Arial" panose="020B0604020202020204" pitchFamily="34" charset="0"/>
              <a:cs typeface="Arial" panose="020B0604020202020204" pitchFamily="34" charset="0"/>
            </a:endParaRPr>
          </a:p>
        </p:txBody>
      </p:sp>
      <p:sp>
        <p:nvSpPr>
          <p:cNvPr id="4" name="TextBox 5">
            <a:extLst>
              <a:ext uri="{FF2B5EF4-FFF2-40B4-BE49-F238E27FC236}">
                <a16:creationId xmlns:a16="http://schemas.microsoft.com/office/drawing/2014/main" id="{4E57E577-7C91-FC83-ED3A-02922BA6AAA0}"/>
              </a:ext>
            </a:extLst>
          </p:cNvPr>
          <p:cNvSpPr txBox="1"/>
          <p:nvPr/>
        </p:nvSpPr>
        <p:spPr>
          <a:xfrm>
            <a:off x="8706233" y="2909254"/>
            <a:ext cx="10236263" cy="571182"/>
          </a:xfrm>
          <a:prstGeom prst="rect">
            <a:avLst/>
          </a:prstGeom>
        </p:spPr>
        <p:txBody>
          <a:bodyPr wrap="square" lIns="0" tIns="0" rIns="0" bIns="0" rtlCol="0" anchor="t">
            <a:spAutoFit/>
          </a:bodyPr>
          <a:lstStyle/>
          <a:p>
            <a:pPr>
              <a:lnSpc>
                <a:spcPts val="4340"/>
              </a:lnSpc>
            </a:pPr>
            <a:r>
              <a:rPr lang="en-PH" sz="4800" b="1" i="0" dirty="0">
                <a:effectLst/>
                <a:latin typeface="Arial" panose="020B0604020202020204" pitchFamily="34" charset="0"/>
                <a:cs typeface="Arial" panose="020B0604020202020204" pitchFamily="34" charset="0"/>
              </a:rPr>
              <a:t>Supports Collagen Production</a:t>
            </a:r>
            <a:endParaRPr lang="en-US" sz="4800" spc="12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BB2E5FF-AAFD-92E5-E842-329C2D1974D1}"/>
              </a:ext>
            </a:extLst>
          </p:cNvPr>
          <p:cNvSpPr txBox="1"/>
          <p:nvPr/>
        </p:nvSpPr>
        <p:spPr>
          <a:xfrm>
            <a:off x="8689011" y="3897463"/>
            <a:ext cx="17999472" cy="571182"/>
          </a:xfrm>
          <a:prstGeom prst="rect">
            <a:avLst/>
          </a:prstGeom>
        </p:spPr>
        <p:txBody>
          <a:bodyPr wrap="square" lIns="0" tIns="0" rIns="0" bIns="0" rtlCol="0" anchor="t">
            <a:spAutoFit/>
          </a:bodyPr>
          <a:lstStyle/>
          <a:p>
            <a:pPr>
              <a:lnSpc>
                <a:spcPts val="4340"/>
              </a:lnSpc>
            </a:pPr>
            <a:r>
              <a:rPr lang="en-PH" sz="4800" b="1" i="0" dirty="0">
                <a:effectLst/>
                <a:latin typeface="Arial" panose="020B0604020202020204" pitchFamily="34" charset="0"/>
                <a:cs typeface="Arial" panose="020B0604020202020204" pitchFamily="34" charset="0"/>
              </a:rPr>
              <a:t>Potent Antioxidant</a:t>
            </a:r>
            <a:endParaRPr lang="en-US" sz="4800" b="1" spc="120" dirty="0">
              <a:latin typeface="Arial" panose="020B0604020202020204" pitchFamily="34" charset="0"/>
              <a:cs typeface="Arial" panose="020B0604020202020204" pitchFamily="34" charset="0"/>
            </a:endParaRPr>
          </a:p>
        </p:txBody>
      </p:sp>
      <p:sp>
        <p:nvSpPr>
          <p:cNvPr id="7" name="TextBox 5">
            <a:extLst>
              <a:ext uri="{FF2B5EF4-FFF2-40B4-BE49-F238E27FC236}">
                <a16:creationId xmlns:a16="http://schemas.microsoft.com/office/drawing/2014/main" id="{47128140-1BFD-7858-6020-2843C65C4B8B}"/>
              </a:ext>
            </a:extLst>
          </p:cNvPr>
          <p:cNvSpPr txBox="1"/>
          <p:nvPr/>
        </p:nvSpPr>
        <p:spPr>
          <a:xfrm>
            <a:off x="8689011" y="4883149"/>
            <a:ext cx="10236263" cy="571182"/>
          </a:xfrm>
          <a:prstGeom prst="rect">
            <a:avLst/>
          </a:prstGeom>
        </p:spPr>
        <p:txBody>
          <a:bodyPr wrap="square" lIns="0" tIns="0" rIns="0" bIns="0" rtlCol="0" anchor="t">
            <a:spAutoFit/>
          </a:bodyPr>
          <a:lstStyle/>
          <a:p>
            <a:pPr>
              <a:lnSpc>
                <a:spcPts val="4340"/>
              </a:lnSpc>
            </a:pPr>
            <a:r>
              <a:rPr lang="en-PH" sz="4800" b="1" i="0" dirty="0">
                <a:effectLst/>
                <a:latin typeface="Arial" panose="020B0604020202020204" pitchFamily="34" charset="0"/>
                <a:cs typeface="Arial" panose="020B0604020202020204" pitchFamily="34" charset="0"/>
              </a:rPr>
              <a:t>Enhances Iron Absorption</a:t>
            </a:r>
            <a:endParaRPr lang="en-US" sz="4800" b="1" spc="120" dirty="0">
              <a:latin typeface="Arial" panose="020B0604020202020204" pitchFamily="34" charset="0"/>
              <a:cs typeface="Arial" panose="020B0604020202020204" pitchFamily="34" charset="0"/>
            </a:endParaRPr>
          </a:p>
        </p:txBody>
      </p:sp>
      <p:sp>
        <p:nvSpPr>
          <p:cNvPr id="8" name="TextBox 5">
            <a:extLst>
              <a:ext uri="{FF2B5EF4-FFF2-40B4-BE49-F238E27FC236}">
                <a16:creationId xmlns:a16="http://schemas.microsoft.com/office/drawing/2014/main" id="{13C10515-9C1C-EA2F-5E70-D4E7952E8A36}"/>
              </a:ext>
            </a:extLst>
          </p:cNvPr>
          <p:cNvSpPr txBox="1"/>
          <p:nvPr/>
        </p:nvSpPr>
        <p:spPr>
          <a:xfrm>
            <a:off x="8689011" y="5853034"/>
            <a:ext cx="7464247" cy="571182"/>
          </a:xfrm>
          <a:prstGeom prst="rect">
            <a:avLst/>
          </a:prstGeom>
        </p:spPr>
        <p:txBody>
          <a:bodyPr wrap="square" lIns="0" tIns="0" rIns="0" bIns="0" rtlCol="0" anchor="t">
            <a:spAutoFit/>
          </a:bodyPr>
          <a:lstStyle/>
          <a:p>
            <a:pPr>
              <a:lnSpc>
                <a:spcPts val="4340"/>
              </a:lnSpc>
            </a:pPr>
            <a:r>
              <a:rPr lang="en-PH" sz="4800" b="1" i="0" dirty="0">
                <a:effectLst/>
                <a:latin typeface="Arial" panose="020B0604020202020204" pitchFamily="34" charset="0"/>
                <a:cs typeface="Arial" panose="020B0604020202020204" pitchFamily="34" charset="0"/>
              </a:rPr>
              <a:t>Supports Skin Health</a:t>
            </a:r>
            <a:endParaRPr lang="en-US" sz="4800" b="1" spc="12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82A6B06-F862-541B-0C72-EC237694A625}"/>
              </a:ext>
            </a:extLst>
          </p:cNvPr>
          <p:cNvSpPr txBox="1"/>
          <p:nvPr/>
        </p:nvSpPr>
        <p:spPr>
          <a:xfrm>
            <a:off x="8091053" y="7698770"/>
            <a:ext cx="9910335" cy="2246769"/>
          </a:xfrm>
          <a:prstGeom prst="rect">
            <a:avLst/>
          </a:prstGeom>
          <a:noFill/>
        </p:spPr>
        <p:txBody>
          <a:bodyPr wrap="square">
            <a:spAutoFit/>
          </a:bodyPr>
          <a:lstStyle/>
          <a:p>
            <a:pPr algn="ctr"/>
            <a:r>
              <a:rPr lang="en-PH" sz="2800" i="0" dirty="0">
                <a:effectLst/>
                <a:latin typeface="Arial" panose="020B0604020202020204" pitchFamily="34" charset="0"/>
                <a:cs typeface="Arial" panose="020B0604020202020204" pitchFamily="34" charset="0"/>
              </a:rPr>
              <a:t>Vitamin C is known to improve the absorption of various nutrients, including omega-3 fatty acids from fish oil. </a:t>
            </a:r>
            <a:r>
              <a:rPr lang="en-PH" sz="2800" b="1" i="1" dirty="0">
                <a:effectLst/>
                <a:latin typeface="Arial" panose="020B0604020202020204" pitchFamily="34" charset="0"/>
                <a:cs typeface="Arial" panose="020B0604020202020204" pitchFamily="34" charset="0"/>
              </a:rPr>
              <a:t>By taking Vitamin C with your omega-3 supplement</a:t>
            </a:r>
            <a:r>
              <a:rPr lang="en-PH" sz="2800" i="1" dirty="0">
                <a:effectLst/>
                <a:latin typeface="Arial" panose="020B0604020202020204" pitchFamily="34" charset="0"/>
                <a:cs typeface="Arial" panose="020B0604020202020204" pitchFamily="34" charset="0"/>
              </a:rPr>
              <a:t>, </a:t>
            </a:r>
            <a:r>
              <a:rPr lang="en-PH" sz="2800" b="1" i="1" dirty="0">
                <a:effectLst/>
                <a:latin typeface="Arial" panose="020B0604020202020204" pitchFamily="34" charset="0"/>
                <a:cs typeface="Arial" panose="020B0604020202020204" pitchFamily="34" charset="0"/>
              </a:rPr>
              <a:t>you may increase the body's ability to absorb and utilize the beneficial fatty acids efficiently.</a:t>
            </a:r>
            <a:endParaRPr lang="en-US" sz="2800" b="1" i="1" dirty="0">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FEE8CD10-292D-D5D2-0E29-9315A417CE65}"/>
              </a:ext>
            </a:extLst>
          </p:cNvPr>
          <p:cNvSpPr txBox="1"/>
          <p:nvPr/>
        </p:nvSpPr>
        <p:spPr>
          <a:xfrm>
            <a:off x="8689011" y="6831054"/>
            <a:ext cx="9711253" cy="571182"/>
          </a:xfrm>
          <a:prstGeom prst="rect">
            <a:avLst/>
          </a:prstGeom>
        </p:spPr>
        <p:txBody>
          <a:bodyPr wrap="square" lIns="0" tIns="0" rIns="0" bIns="0" rtlCol="0" anchor="t">
            <a:spAutoFit/>
          </a:bodyPr>
          <a:lstStyle/>
          <a:p>
            <a:pPr>
              <a:lnSpc>
                <a:spcPts val="4340"/>
              </a:lnSpc>
            </a:pPr>
            <a:r>
              <a:rPr lang="en-PH" sz="4800" b="1" i="0" dirty="0">
                <a:effectLst/>
                <a:latin typeface="Arial" panose="020B0604020202020204" pitchFamily="34" charset="0"/>
                <a:cs typeface="Arial" panose="020B0604020202020204" pitchFamily="34" charset="0"/>
              </a:rPr>
              <a:t>Enhances Omega-3 Absorption</a:t>
            </a:r>
            <a:endParaRPr lang="en-US" sz="4800" b="1" spc="12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A498495-79DC-B311-D1C8-961C880671B4}"/>
              </a:ext>
            </a:extLst>
          </p:cNvPr>
          <p:cNvPicPr>
            <a:picLocks noChangeAspect="1"/>
          </p:cNvPicPr>
          <p:nvPr/>
        </p:nvPicPr>
        <p:blipFill rotWithShape="1">
          <a:blip r:embed="rId8">
            <a:clrChange>
              <a:clrFrom>
                <a:srgbClr val="03084C"/>
              </a:clrFrom>
              <a:clrTo>
                <a:srgbClr val="03084C">
                  <a:alpha val="0"/>
                </a:srgbClr>
              </a:clrTo>
            </a:clrChange>
            <a:extLst>
              <a:ext uri="{28A0092B-C50C-407E-A947-70E740481C1C}">
                <a14:useLocalDpi xmlns:a14="http://schemas.microsoft.com/office/drawing/2010/main" val="0"/>
              </a:ext>
            </a:extLst>
          </a:blip>
          <a:srcRect/>
          <a:stretch/>
        </p:blipFill>
        <p:spPr>
          <a:xfrm>
            <a:off x="202429" y="120287"/>
            <a:ext cx="4191000" cy="1047750"/>
          </a:xfrm>
          <a:prstGeom prst="rect">
            <a:avLst/>
          </a:prstGeom>
        </p:spPr>
      </p:pic>
    </p:spTree>
    <p:extLst>
      <p:ext uri="{BB962C8B-B14F-4D97-AF65-F5344CB8AC3E}">
        <p14:creationId xmlns:p14="http://schemas.microsoft.com/office/powerpoint/2010/main" val="1410698886"/>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7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0.7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strVal val="#ppt_w*0.7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0.70"/>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0.7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strVal val="#ppt_w*0.70"/>
                                          </p:val>
                                        </p:tav>
                                        <p:tav tm="100000">
                                          <p:val>
                                            <p:strVal val="#ppt_w"/>
                                          </p:val>
                                        </p:tav>
                                      </p:tavLst>
                                    </p:anim>
                                    <p:anim calcmode="lin" valueType="num">
                                      <p:cBhvr>
                                        <p:cTn id="43" dur="500" fill="hold"/>
                                        <p:tgtEl>
                                          <p:spTgt spid="10"/>
                                        </p:tgtEl>
                                        <p:attrNameLst>
                                          <p:attrName>ppt_h</p:attrName>
                                        </p:attrNameLst>
                                      </p:cBhvr>
                                      <p:tavLst>
                                        <p:tav tm="0">
                                          <p:val>
                                            <p:strVal val="#ppt_h"/>
                                          </p:val>
                                        </p:tav>
                                        <p:tav tm="100000">
                                          <p:val>
                                            <p:strVal val="#ppt_h"/>
                                          </p:val>
                                        </p:tav>
                                      </p:tavLst>
                                    </p:anim>
                                    <p:animEffect transition="in" filter="fade">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6"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strips(downRight)">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a:off x="15847548" y="-1968163"/>
            <a:ext cx="7573225" cy="6508240"/>
            <a:chOff x="0" y="0"/>
            <a:chExt cx="812800" cy="698500"/>
          </a:xfrm>
        </p:grpSpPr>
        <p:sp>
          <p:nvSpPr>
            <p:cNvPr id="14" name="Freeform 1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198104" y="-1968163"/>
            <a:ext cx="7573225" cy="6508240"/>
            <a:chOff x="0" y="0"/>
            <a:chExt cx="812800" cy="698500"/>
          </a:xfrm>
        </p:grpSpPr>
        <p:sp>
          <p:nvSpPr>
            <p:cNvPr id="17" name="Freeform 1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6557252" y="-1309297"/>
            <a:ext cx="6172867" cy="5304807"/>
            <a:chOff x="0" y="0"/>
            <a:chExt cx="812800" cy="698500"/>
          </a:xfrm>
        </p:grpSpPr>
        <p:sp>
          <p:nvSpPr>
            <p:cNvPr id="20" name="Freeform 2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488400" y="-1309297"/>
            <a:ext cx="6172867" cy="5304807"/>
            <a:chOff x="0" y="0"/>
            <a:chExt cx="812800" cy="698500"/>
          </a:xfrm>
        </p:grpSpPr>
        <p:sp>
          <p:nvSpPr>
            <p:cNvPr id="23" name="Freeform 23"/>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rot="-10800000">
            <a:off x="5062939" y="607481"/>
            <a:ext cx="8202730" cy="937688"/>
            <a:chOff x="0" y="0"/>
            <a:chExt cx="5970210" cy="682480"/>
          </a:xfrm>
        </p:grpSpPr>
        <p:sp>
          <p:nvSpPr>
            <p:cNvPr id="46" name="Freeform 46"/>
            <p:cNvSpPr/>
            <p:nvPr/>
          </p:nvSpPr>
          <p:spPr>
            <a:xfrm>
              <a:off x="4118" y="0"/>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rotWithShape="1">
              <a:gsLst>
                <a:gs pos="0">
                  <a:srgbClr val="3183ED">
                    <a:alpha val="100000"/>
                  </a:srgbClr>
                </a:gs>
                <a:gs pos="100000">
                  <a:srgbClr val="56CCF2">
                    <a:alpha val="100000"/>
                  </a:srgbClr>
                </a:gs>
              </a:gsLst>
              <a:lin ang="5400000"/>
            </a:gradFill>
            <a:ln cap="sq">
              <a:noFill/>
              <a:prstDash val="solid"/>
              <a:miter/>
            </a:ln>
          </p:spPr>
          <p:txBody>
            <a:bodyPr/>
            <a:lstStyle/>
            <a:p>
              <a:endParaRPr lang="en-US"/>
            </a:p>
          </p:txBody>
        </p:sp>
        <p:sp>
          <p:nvSpPr>
            <p:cNvPr id="47" name="TextBox 47"/>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rot="-10800000">
            <a:off x="15401426" y="-1548695"/>
            <a:ext cx="3715747" cy="4323778"/>
            <a:chOff x="0" y="0"/>
            <a:chExt cx="698500" cy="812800"/>
          </a:xfrm>
        </p:grpSpPr>
        <p:sp>
          <p:nvSpPr>
            <p:cNvPr id="49" name="Freeform 49"/>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50" name="TextBox 5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51" name="Group 51"/>
          <p:cNvGrpSpPr/>
          <p:nvPr/>
        </p:nvGrpSpPr>
        <p:grpSpPr>
          <a:xfrm rot="-10800000">
            <a:off x="-930682" y="-1548695"/>
            <a:ext cx="3715747" cy="4323778"/>
            <a:chOff x="0" y="0"/>
            <a:chExt cx="698500" cy="812800"/>
          </a:xfrm>
        </p:grpSpPr>
        <p:sp>
          <p:nvSpPr>
            <p:cNvPr id="52" name="Freeform 52"/>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53" name="TextBox 53"/>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56" name="TextBox 56"/>
          <p:cNvSpPr txBox="1"/>
          <p:nvPr/>
        </p:nvSpPr>
        <p:spPr>
          <a:xfrm>
            <a:off x="6113660" y="674156"/>
            <a:ext cx="6101289" cy="736877"/>
          </a:xfrm>
          <a:prstGeom prst="rect">
            <a:avLst/>
          </a:prstGeom>
        </p:spPr>
        <p:txBody>
          <a:bodyPr lIns="0" tIns="0" rIns="0" bIns="0" rtlCol="0" anchor="t">
            <a:spAutoFit/>
          </a:bodyPr>
          <a:lstStyle/>
          <a:p>
            <a:pPr marL="0" lvl="0" indent="0" algn="ctr">
              <a:lnSpc>
                <a:spcPts val="5644"/>
              </a:lnSpc>
            </a:pPr>
            <a:r>
              <a:rPr lang="en-US" sz="5226" dirty="0">
                <a:solidFill>
                  <a:srgbClr val="FFFFFF"/>
                </a:solidFill>
                <a:latin typeface="Barlow Bold"/>
              </a:rPr>
              <a:t>OTHER PRODUCTS</a:t>
            </a:r>
          </a:p>
        </p:txBody>
      </p:sp>
      <p:grpSp>
        <p:nvGrpSpPr>
          <p:cNvPr id="77" name="Group 76">
            <a:extLst>
              <a:ext uri="{FF2B5EF4-FFF2-40B4-BE49-F238E27FC236}">
                <a16:creationId xmlns:a16="http://schemas.microsoft.com/office/drawing/2014/main" id="{68BD49CD-6E92-E35F-1393-F631D517AC19}"/>
              </a:ext>
            </a:extLst>
          </p:cNvPr>
          <p:cNvGrpSpPr/>
          <p:nvPr/>
        </p:nvGrpSpPr>
        <p:grpSpPr>
          <a:xfrm>
            <a:off x="352400" y="5273719"/>
            <a:ext cx="17707000" cy="5371093"/>
            <a:chOff x="1044510" y="5740773"/>
            <a:chExt cx="16560133" cy="5371093"/>
          </a:xfrm>
        </p:grpSpPr>
        <p:grpSp>
          <p:nvGrpSpPr>
            <p:cNvPr id="62" name="Group 2">
              <a:extLst>
                <a:ext uri="{FF2B5EF4-FFF2-40B4-BE49-F238E27FC236}">
                  <a16:creationId xmlns:a16="http://schemas.microsoft.com/office/drawing/2014/main" id="{0D87147B-4D2D-CF61-8CA8-3AC2DA622ACE}"/>
                </a:ext>
              </a:extLst>
            </p:cNvPr>
            <p:cNvGrpSpPr/>
            <p:nvPr/>
          </p:nvGrpSpPr>
          <p:grpSpPr>
            <a:xfrm rot="-10800000">
              <a:off x="1044510" y="5740773"/>
              <a:ext cx="3981376" cy="5319939"/>
              <a:chOff x="0" y="0"/>
              <a:chExt cx="635000" cy="812800"/>
            </a:xfrm>
          </p:grpSpPr>
          <p:sp>
            <p:nvSpPr>
              <p:cNvPr id="63" name="Freeform 3">
                <a:extLst>
                  <a:ext uri="{FF2B5EF4-FFF2-40B4-BE49-F238E27FC236}">
                    <a16:creationId xmlns:a16="http://schemas.microsoft.com/office/drawing/2014/main" id="{213F9BAA-8253-C484-5402-938B09E450B3}"/>
                  </a:ext>
                </a:extLst>
              </p:cNvPr>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64" name="TextBox 4">
                <a:extLst>
                  <a:ext uri="{FF2B5EF4-FFF2-40B4-BE49-F238E27FC236}">
                    <a16:creationId xmlns:a16="http://schemas.microsoft.com/office/drawing/2014/main" id="{301271A4-9C2D-E574-6DD7-2DEF0D725FE3}"/>
                  </a:ext>
                </a:extLst>
              </p:cNvPr>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68" name="Group 2">
              <a:extLst>
                <a:ext uri="{FF2B5EF4-FFF2-40B4-BE49-F238E27FC236}">
                  <a16:creationId xmlns:a16="http://schemas.microsoft.com/office/drawing/2014/main" id="{643D6C75-2490-3371-DA5D-AB787BB4FD67}"/>
                </a:ext>
              </a:extLst>
            </p:cNvPr>
            <p:cNvGrpSpPr/>
            <p:nvPr/>
          </p:nvGrpSpPr>
          <p:grpSpPr>
            <a:xfrm rot="-10800000">
              <a:off x="5237430" y="5791927"/>
              <a:ext cx="3981376" cy="5319939"/>
              <a:chOff x="0" y="0"/>
              <a:chExt cx="635000" cy="812800"/>
            </a:xfrm>
          </p:grpSpPr>
          <p:sp>
            <p:nvSpPr>
              <p:cNvPr id="69" name="Freeform 3">
                <a:extLst>
                  <a:ext uri="{FF2B5EF4-FFF2-40B4-BE49-F238E27FC236}">
                    <a16:creationId xmlns:a16="http://schemas.microsoft.com/office/drawing/2014/main" id="{2DD17BA7-ACBC-CECB-23C3-E94E5E6FA3DB}"/>
                  </a:ext>
                </a:extLst>
              </p:cNvPr>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70" name="TextBox 4">
                <a:extLst>
                  <a:ext uri="{FF2B5EF4-FFF2-40B4-BE49-F238E27FC236}">
                    <a16:creationId xmlns:a16="http://schemas.microsoft.com/office/drawing/2014/main" id="{9C950B18-1F14-F591-E66F-C1D6A78BB848}"/>
                  </a:ext>
                </a:extLst>
              </p:cNvPr>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71" name="Group 2">
              <a:extLst>
                <a:ext uri="{FF2B5EF4-FFF2-40B4-BE49-F238E27FC236}">
                  <a16:creationId xmlns:a16="http://schemas.microsoft.com/office/drawing/2014/main" id="{9978A235-49F4-0815-1B7A-FAA131A0AED3}"/>
                </a:ext>
              </a:extLst>
            </p:cNvPr>
            <p:cNvGrpSpPr/>
            <p:nvPr/>
          </p:nvGrpSpPr>
          <p:grpSpPr>
            <a:xfrm rot="-10800000">
              <a:off x="9430349" y="5762233"/>
              <a:ext cx="3981376" cy="5319939"/>
              <a:chOff x="0" y="0"/>
              <a:chExt cx="635000" cy="812800"/>
            </a:xfrm>
          </p:grpSpPr>
          <p:sp>
            <p:nvSpPr>
              <p:cNvPr id="72" name="Freeform 3">
                <a:extLst>
                  <a:ext uri="{FF2B5EF4-FFF2-40B4-BE49-F238E27FC236}">
                    <a16:creationId xmlns:a16="http://schemas.microsoft.com/office/drawing/2014/main" id="{DBADA95F-D5B7-11DD-CD05-4C0E81798958}"/>
                  </a:ext>
                </a:extLst>
              </p:cNvPr>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73" name="TextBox 4">
                <a:extLst>
                  <a:ext uri="{FF2B5EF4-FFF2-40B4-BE49-F238E27FC236}">
                    <a16:creationId xmlns:a16="http://schemas.microsoft.com/office/drawing/2014/main" id="{9CEE6E5B-990B-58DF-48B3-3F316301AF41}"/>
                  </a:ext>
                </a:extLst>
              </p:cNvPr>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74" name="Group 2">
              <a:extLst>
                <a:ext uri="{FF2B5EF4-FFF2-40B4-BE49-F238E27FC236}">
                  <a16:creationId xmlns:a16="http://schemas.microsoft.com/office/drawing/2014/main" id="{03E6CD64-8212-8B97-1370-F1AB0CE790C2}"/>
                </a:ext>
              </a:extLst>
            </p:cNvPr>
            <p:cNvGrpSpPr/>
            <p:nvPr/>
          </p:nvGrpSpPr>
          <p:grpSpPr>
            <a:xfrm rot="-10800000">
              <a:off x="13623267" y="5740773"/>
              <a:ext cx="3981376" cy="5319939"/>
              <a:chOff x="0" y="0"/>
              <a:chExt cx="635000" cy="812800"/>
            </a:xfrm>
          </p:grpSpPr>
          <p:sp>
            <p:nvSpPr>
              <p:cNvPr id="75" name="Freeform 3">
                <a:extLst>
                  <a:ext uri="{FF2B5EF4-FFF2-40B4-BE49-F238E27FC236}">
                    <a16:creationId xmlns:a16="http://schemas.microsoft.com/office/drawing/2014/main" id="{EE65480B-93A9-0F89-8DF4-2D10E0CAB77F}"/>
                  </a:ext>
                </a:extLst>
              </p:cNvPr>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76" name="TextBox 4">
                <a:extLst>
                  <a:ext uri="{FF2B5EF4-FFF2-40B4-BE49-F238E27FC236}">
                    <a16:creationId xmlns:a16="http://schemas.microsoft.com/office/drawing/2014/main" id="{9356CD55-9CA7-8C91-A8E4-86C60C81F73D}"/>
                  </a:ext>
                </a:extLst>
              </p:cNvPr>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grpSp>
        <p:nvGrpSpPr>
          <p:cNvPr id="25" name="Group 25"/>
          <p:cNvGrpSpPr/>
          <p:nvPr/>
        </p:nvGrpSpPr>
        <p:grpSpPr>
          <a:xfrm>
            <a:off x="554988" y="6072989"/>
            <a:ext cx="3851929" cy="6558383"/>
            <a:chOff x="0" y="0"/>
            <a:chExt cx="1080630" cy="1744297"/>
          </a:xfrm>
        </p:grpSpPr>
        <p:sp>
          <p:nvSpPr>
            <p:cNvPr id="26" name="Freeform 26"/>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27" name="TextBox 27"/>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78" name="Group 25">
            <a:extLst>
              <a:ext uri="{FF2B5EF4-FFF2-40B4-BE49-F238E27FC236}">
                <a16:creationId xmlns:a16="http://schemas.microsoft.com/office/drawing/2014/main" id="{C8B5E4F9-91FF-3F03-2DC7-4BE647808653}"/>
              </a:ext>
            </a:extLst>
          </p:cNvPr>
          <p:cNvGrpSpPr/>
          <p:nvPr/>
        </p:nvGrpSpPr>
        <p:grpSpPr>
          <a:xfrm>
            <a:off x="5038286" y="6072989"/>
            <a:ext cx="3851929" cy="6558383"/>
            <a:chOff x="0" y="0"/>
            <a:chExt cx="1080630" cy="1744297"/>
          </a:xfrm>
        </p:grpSpPr>
        <p:sp>
          <p:nvSpPr>
            <p:cNvPr id="79" name="Freeform 26">
              <a:extLst>
                <a:ext uri="{FF2B5EF4-FFF2-40B4-BE49-F238E27FC236}">
                  <a16:creationId xmlns:a16="http://schemas.microsoft.com/office/drawing/2014/main" id="{EDC5E5F2-FCA1-E729-97CE-6182F189FD6C}"/>
                </a:ext>
              </a:extLst>
            </p:cNvPr>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80" name="TextBox 27">
              <a:extLst>
                <a:ext uri="{FF2B5EF4-FFF2-40B4-BE49-F238E27FC236}">
                  <a16:creationId xmlns:a16="http://schemas.microsoft.com/office/drawing/2014/main" id="{CE1C2053-F98D-8BA5-185B-867E0C275327}"/>
                </a:ext>
              </a:extLst>
            </p:cNvPr>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81" name="Group 25">
            <a:extLst>
              <a:ext uri="{FF2B5EF4-FFF2-40B4-BE49-F238E27FC236}">
                <a16:creationId xmlns:a16="http://schemas.microsoft.com/office/drawing/2014/main" id="{6ACE0F81-E414-9AE1-3C0C-5B88D8A94221}"/>
              </a:ext>
            </a:extLst>
          </p:cNvPr>
          <p:cNvGrpSpPr/>
          <p:nvPr/>
        </p:nvGrpSpPr>
        <p:grpSpPr>
          <a:xfrm>
            <a:off x="9525622" y="6072989"/>
            <a:ext cx="3851929" cy="6558383"/>
            <a:chOff x="0" y="0"/>
            <a:chExt cx="1080630" cy="1744297"/>
          </a:xfrm>
        </p:grpSpPr>
        <p:sp>
          <p:nvSpPr>
            <p:cNvPr id="82" name="Freeform 26">
              <a:extLst>
                <a:ext uri="{FF2B5EF4-FFF2-40B4-BE49-F238E27FC236}">
                  <a16:creationId xmlns:a16="http://schemas.microsoft.com/office/drawing/2014/main" id="{E8AF58D9-FE2A-3BE4-FEA6-CD5A2157A5C1}"/>
                </a:ext>
              </a:extLst>
            </p:cNvPr>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83" name="TextBox 27">
              <a:extLst>
                <a:ext uri="{FF2B5EF4-FFF2-40B4-BE49-F238E27FC236}">
                  <a16:creationId xmlns:a16="http://schemas.microsoft.com/office/drawing/2014/main" id="{E1E09E4E-1A77-AAC7-71F1-F9F06BD12D12}"/>
                </a:ext>
              </a:extLst>
            </p:cNvPr>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84" name="Group 25">
            <a:extLst>
              <a:ext uri="{FF2B5EF4-FFF2-40B4-BE49-F238E27FC236}">
                <a16:creationId xmlns:a16="http://schemas.microsoft.com/office/drawing/2014/main" id="{1FE9A2CE-894D-9798-CB97-D52F418955E0}"/>
              </a:ext>
            </a:extLst>
          </p:cNvPr>
          <p:cNvGrpSpPr/>
          <p:nvPr/>
        </p:nvGrpSpPr>
        <p:grpSpPr>
          <a:xfrm>
            <a:off x="14004882" y="6072989"/>
            <a:ext cx="3851929" cy="6558383"/>
            <a:chOff x="0" y="0"/>
            <a:chExt cx="1080630" cy="1744297"/>
          </a:xfrm>
        </p:grpSpPr>
        <p:sp>
          <p:nvSpPr>
            <p:cNvPr id="85" name="Freeform 26">
              <a:extLst>
                <a:ext uri="{FF2B5EF4-FFF2-40B4-BE49-F238E27FC236}">
                  <a16:creationId xmlns:a16="http://schemas.microsoft.com/office/drawing/2014/main" id="{9A409831-6858-71CB-F3E5-331C69938055}"/>
                </a:ext>
              </a:extLst>
            </p:cNvPr>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86" name="TextBox 27">
              <a:extLst>
                <a:ext uri="{FF2B5EF4-FFF2-40B4-BE49-F238E27FC236}">
                  <a16:creationId xmlns:a16="http://schemas.microsoft.com/office/drawing/2014/main" id="{0032F482-574D-B5BD-124A-68FDC1EC9273}"/>
                </a:ext>
              </a:extLst>
            </p:cNvPr>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sp>
        <p:nvSpPr>
          <p:cNvPr id="89" name="TextBox 57">
            <a:extLst>
              <a:ext uri="{FF2B5EF4-FFF2-40B4-BE49-F238E27FC236}">
                <a16:creationId xmlns:a16="http://schemas.microsoft.com/office/drawing/2014/main" id="{6CB3D350-CCE9-5D90-3F28-C96F8039AB74}"/>
              </a:ext>
            </a:extLst>
          </p:cNvPr>
          <p:cNvSpPr txBox="1"/>
          <p:nvPr/>
        </p:nvSpPr>
        <p:spPr>
          <a:xfrm>
            <a:off x="744418" y="7569597"/>
            <a:ext cx="3506842" cy="2962349"/>
          </a:xfrm>
          <a:prstGeom prst="rect">
            <a:avLst/>
          </a:prstGeom>
        </p:spPr>
        <p:txBody>
          <a:bodyPr lIns="0" tIns="0" rIns="0" bIns="0" rtlCol="0" anchor="t">
            <a:spAutoFit/>
          </a:bodyPr>
          <a:lstStyle/>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Anti-inflammatory</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Relieves Arthritis</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Anti-cancer effect</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Prevents heart disease</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Improves mood </a:t>
            </a:r>
          </a:p>
          <a:p>
            <a:pPr marL="342900" indent="-342900">
              <a:lnSpc>
                <a:spcPts val="3289"/>
              </a:lnSpc>
              <a:buFont typeface="Wingdings" pitchFamily="2" charset="2"/>
              <a:buChar char="ü"/>
            </a:pPr>
            <a:endParaRPr lang="en-US" sz="2800" b="1" spc="-39" dirty="0">
              <a:solidFill>
                <a:srgbClr val="000000"/>
              </a:solidFill>
              <a:latin typeface="Arial" panose="020B0604020202020204" pitchFamily="34" charset="0"/>
              <a:cs typeface="Arial" panose="020B0604020202020204" pitchFamily="34" charset="0"/>
            </a:endParaRPr>
          </a:p>
        </p:txBody>
      </p:sp>
      <p:sp>
        <p:nvSpPr>
          <p:cNvPr id="90" name="TextBox 57">
            <a:extLst>
              <a:ext uri="{FF2B5EF4-FFF2-40B4-BE49-F238E27FC236}">
                <a16:creationId xmlns:a16="http://schemas.microsoft.com/office/drawing/2014/main" id="{83CE5445-5C76-0C87-753C-0459B081F85B}"/>
              </a:ext>
            </a:extLst>
          </p:cNvPr>
          <p:cNvSpPr txBox="1"/>
          <p:nvPr/>
        </p:nvSpPr>
        <p:spPr>
          <a:xfrm>
            <a:off x="5266702" y="7552100"/>
            <a:ext cx="3506842" cy="2962349"/>
          </a:xfrm>
          <a:prstGeom prst="rect">
            <a:avLst/>
          </a:prstGeom>
        </p:spPr>
        <p:txBody>
          <a:bodyPr lIns="0" tIns="0" rIns="0" bIns="0" rtlCol="0" anchor="t">
            <a:spAutoFit/>
          </a:bodyPr>
          <a:lstStyle/>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Super Food</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Antioxidant</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Anti-cancer</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Anti-tumor</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Anti-ageing</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Weight Loss</a:t>
            </a:r>
          </a:p>
          <a:p>
            <a:pPr marL="342900" indent="-342900">
              <a:lnSpc>
                <a:spcPts val="3289"/>
              </a:lnSpc>
              <a:buFont typeface="Wingdings" pitchFamily="2" charset="2"/>
              <a:buChar char="ü"/>
            </a:pPr>
            <a:endParaRPr lang="en-US" sz="2800" b="1" spc="-39" dirty="0">
              <a:solidFill>
                <a:srgbClr val="000000"/>
              </a:solidFill>
              <a:latin typeface="Arial" panose="020B0604020202020204" pitchFamily="34" charset="0"/>
              <a:cs typeface="Arial" panose="020B0604020202020204" pitchFamily="34" charset="0"/>
            </a:endParaRPr>
          </a:p>
        </p:txBody>
      </p:sp>
      <p:sp>
        <p:nvSpPr>
          <p:cNvPr id="91" name="TextBox 57">
            <a:extLst>
              <a:ext uri="{FF2B5EF4-FFF2-40B4-BE49-F238E27FC236}">
                <a16:creationId xmlns:a16="http://schemas.microsoft.com/office/drawing/2014/main" id="{01321007-592B-3684-0125-36353486D1F9}"/>
              </a:ext>
            </a:extLst>
          </p:cNvPr>
          <p:cNvSpPr txBox="1"/>
          <p:nvPr/>
        </p:nvSpPr>
        <p:spPr>
          <a:xfrm>
            <a:off x="9696180" y="7553205"/>
            <a:ext cx="3846537" cy="2962349"/>
          </a:xfrm>
          <a:prstGeom prst="rect">
            <a:avLst/>
          </a:prstGeom>
        </p:spPr>
        <p:txBody>
          <a:bodyPr wrap="square" lIns="0" tIns="0" rIns="0" bIns="0" rtlCol="0" anchor="t">
            <a:spAutoFit/>
          </a:bodyPr>
          <a:lstStyle/>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Master Anti-oxidant</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Detoxify the liver</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Whitens the skin</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Increase Energy</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Boosts Immunity</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Anti-ageing</a:t>
            </a:r>
          </a:p>
          <a:p>
            <a:pPr marL="342900" indent="-342900">
              <a:lnSpc>
                <a:spcPts val="3289"/>
              </a:lnSpc>
              <a:buFont typeface="Wingdings" pitchFamily="2" charset="2"/>
              <a:buChar char="ü"/>
            </a:pPr>
            <a:endParaRPr lang="en-US" sz="2800" b="1" spc="-39" dirty="0">
              <a:solidFill>
                <a:srgbClr val="000000"/>
              </a:solidFill>
              <a:latin typeface="Arial" panose="020B0604020202020204" pitchFamily="34" charset="0"/>
              <a:cs typeface="Arial" panose="020B0604020202020204" pitchFamily="34" charset="0"/>
            </a:endParaRPr>
          </a:p>
        </p:txBody>
      </p:sp>
      <p:sp>
        <p:nvSpPr>
          <p:cNvPr id="92" name="TextBox 57">
            <a:extLst>
              <a:ext uri="{FF2B5EF4-FFF2-40B4-BE49-F238E27FC236}">
                <a16:creationId xmlns:a16="http://schemas.microsoft.com/office/drawing/2014/main" id="{F4651704-D9CB-75E7-CF13-F62E4C0C24CC}"/>
              </a:ext>
            </a:extLst>
          </p:cNvPr>
          <p:cNvSpPr txBox="1"/>
          <p:nvPr/>
        </p:nvSpPr>
        <p:spPr>
          <a:xfrm>
            <a:off x="14111564" y="7552099"/>
            <a:ext cx="3846537" cy="2962349"/>
          </a:xfrm>
          <a:prstGeom prst="rect">
            <a:avLst/>
          </a:prstGeom>
        </p:spPr>
        <p:txBody>
          <a:bodyPr wrap="square" lIns="0" tIns="0" rIns="0" bIns="0" rtlCol="0" anchor="t">
            <a:spAutoFit/>
          </a:bodyPr>
          <a:lstStyle/>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Restores the Skin</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Prevents Cancer</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Prevents hair loss</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Eye Health</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Boosts Immunity</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Heart Health</a:t>
            </a:r>
          </a:p>
          <a:p>
            <a:pPr marL="342900" indent="-342900">
              <a:lnSpc>
                <a:spcPts val="3289"/>
              </a:lnSpc>
              <a:buFont typeface="Wingdings" pitchFamily="2" charset="2"/>
              <a:buChar char="ü"/>
            </a:pPr>
            <a:endParaRPr lang="en-US" sz="2800" b="1" spc="-39" dirty="0">
              <a:solidFill>
                <a:srgbClr val="00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C81C20-7DD2-46CE-37B8-F10D342DB462}"/>
              </a:ext>
            </a:extLst>
          </p:cNvPr>
          <p:cNvPicPr>
            <a:picLocks noChangeAspect="1"/>
          </p:cNvPicPr>
          <p:nvPr/>
        </p:nvPicPr>
        <p:blipFill>
          <a:blip r:embed="rId2">
            <a:clrChange>
              <a:clrFrom>
                <a:srgbClr val="FEFAF8"/>
              </a:clrFrom>
              <a:clrTo>
                <a:srgbClr val="FEFAF8">
                  <a:alpha val="0"/>
                </a:srgbClr>
              </a:clrTo>
            </a:clrChange>
            <a:extLst>
              <a:ext uri="{28A0092B-C50C-407E-A947-70E740481C1C}">
                <a14:useLocalDpi xmlns:a14="http://schemas.microsoft.com/office/drawing/2010/main" val="0"/>
              </a:ext>
            </a:extLst>
          </a:blip>
          <a:stretch>
            <a:fillRect/>
          </a:stretch>
        </p:blipFill>
        <p:spPr>
          <a:xfrm>
            <a:off x="163995" y="1802739"/>
            <a:ext cx="4446503" cy="6138942"/>
          </a:xfrm>
          <a:prstGeom prst="rect">
            <a:avLst/>
          </a:prstGeom>
          <a:effectLst>
            <a:softEdge rad="31750"/>
          </a:effectLst>
        </p:spPr>
      </p:pic>
      <p:pic>
        <p:nvPicPr>
          <p:cNvPr id="7" name="Picture 6">
            <a:extLst>
              <a:ext uri="{FF2B5EF4-FFF2-40B4-BE49-F238E27FC236}">
                <a16:creationId xmlns:a16="http://schemas.microsoft.com/office/drawing/2014/main" id="{6A4E8BF0-2718-1193-7D52-A7A4A6893D5C}"/>
              </a:ext>
            </a:extLst>
          </p:cNvPr>
          <p:cNvPicPr>
            <a:picLocks noChangeAspect="1"/>
          </p:cNvPicPr>
          <p:nvPr/>
        </p:nvPicPr>
        <p:blipFill>
          <a:blip r:embed="rId3">
            <a:clrChange>
              <a:clrFrom>
                <a:srgbClr val="FEFAF8"/>
              </a:clrFrom>
              <a:clrTo>
                <a:srgbClr val="FEFAF8">
                  <a:alpha val="0"/>
                </a:srgbClr>
              </a:clrTo>
            </a:clrChange>
            <a:extLst>
              <a:ext uri="{28A0092B-C50C-407E-A947-70E740481C1C}">
                <a14:useLocalDpi xmlns:a14="http://schemas.microsoft.com/office/drawing/2010/main" val="0"/>
              </a:ext>
            </a:extLst>
          </a:blip>
          <a:stretch>
            <a:fillRect/>
          </a:stretch>
        </p:blipFill>
        <p:spPr>
          <a:xfrm>
            <a:off x="4927947" y="1998481"/>
            <a:ext cx="3851925" cy="5895325"/>
          </a:xfrm>
          <a:prstGeom prst="rect">
            <a:avLst/>
          </a:prstGeom>
        </p:spPr>
      </p:pic>
      <p:pic>
        <p:nvPicPr>
          <p:cNvPr id="11" name="Picture 10">
            <a:extLst>
              <a:ext uri="{FF2B5EF4-FFF2-40B4-BE49-F238E27FC236}">
                <a16:creationId xmlns:a16="http://schemas.microsoft.com/office/drawing/2014/main" id="{02B0F0FC-1CDA-6B64-E605-97EE2C186DB1}"/>
              </a:ext>
            </a:extLst>
          </p:cNvPr>
          <p:cNvPicPr>
            <a:picLocks noChangeAspect="1"/>
          </p:cNvPicPr>
          <p:nvPr/>
        </p:nvPicPr>
        <p:blipFill>
          <a:blip r:embed="rId4">
            <a:clrChange>
              <a:clrFrom>
                <a:srgbClr val="FEFAF8"/>
              </a:clrFrom>
              <a:clrTo>
                <a:srgbClr val="FEFAF8">
                  <a:alpha val="0"/>
                </a:srgbClr>
              </a:clrTo>
            </a:clrChange>
            <a:extLst>
              <a:ext uri="{28A0092B-C50C-407E-A947-70E740481C1C}">
                <a14:useLocalDpi xmlns:a14="http://schemas.microsoft.com/office/drawing/2010/main" val="0"/>
              </a:ext>
            </a:extLst>
          </a:blip>
          <a:stretch>
            <a:fillRect/>
          </a:stretch>
        </p:blipFill>
        <p:spPr>
          <a:xfrm>
            <a:off x="9856163" y="2117490"/>
            <a:ext cx="3333489" cy="5452107"/>
          </a:xfrm>
          <a:prstGeom prst="rect">
            <a:avLst/>
          </a:prstGeom>
        </p:spPr>
      </p:pic>
      <p:pic>
        <p:nvPicPr>
          <p:cNvPr id="28" name="Picture 27">
            <a:extLst>
              <a:ext uri="{FF2B5EF4-FFF2-40B4-BE49-F238E27FC236}">
                <a16:creationId xmlns:a16="http://schemas.microsoft.com/office/drawing/2014/main" id="{71C5FE2D-39D3-FF36-30C9-78E409F3914B}"/>
              </a:ext>
            </a:extLst>
          </p:cNvPr>
          <p:cNvPicPr>
            <a:picLocks noChangeAspect="1"/>
          </p:cNvPicPr>
          <p:nvPr/>
        </p:nvPicPr>
        <p:blipFill>
          <a:blip r:embed="rId5">
            <a:clrChange>
              <a:clrFrom>
                <a:srgbClr val="FEFAF8"/>
              </a:clrFrom>
              <a:clrTo>
                <a:srgbClr val="FEFAF8">
                  <a:alpha val="0"/>
                </a:srgbClr>
              </a:clrTo>
            </a:clrChange>
            <a:extLst>
              <a:ext uri="{28A0092B-C50C-407E-A947-70E740481C1C}">
                <a14:useLocalDpi xmlns:a14="http://schemas.microsoft.com/office/drawing/2010/main" val="0"/>
              </a:ext>
            </a:extLst>
          </a:blip>
          <a:stretch>
            <a:fillRect/>
          </a:stretch>
        </p:blipFill>
        <p:spPr>
          <a:xfrm>
            <a:off x="14453838" y="2137641"/>
            <a:ext cx="3240114" cy="5431956"/>
          </a:xfrm>
          <a:prstGeom prst="rect">
            <a:avLst/>
          </a:prstGeom>
        </p:spPr>
      </p:pic>
    </p:spTree>
    <p:extLst>
      <p:ext uri="{BB962C8B-B14F-4D97-AF65-F5344CB8AC3E}">
        <p14:creationId xmlns:p14="http://schemas.microsoft.com/office/powerpoint/2010/main" val="1812469294"/>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22C8E"/>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2E2F7822-9499-39B1-9BE5-509BB45F56E5}"/>
              </a:ext>
            </a:extLst>
          </p:cNvPr>
          <p:cNvGrpSpPr/>
          <p:nvPr/>
        </p:nvGrpSpPr>
        <p:grpSpPr>
          <a:xfrm>
            <a:off x="-23447" y="-92563"/>
            <a:ext cx="18311447" cy="10417663"/>
            <a:chOff x="-23447" y="-92563"/>
            <a:chExt cx="18311447" cy="10417663"/>
          </a:xfrm>
        </p:grpSpPr>
        <p:pic>
          <p:nvPicPr>
            <p:cNvPr id="3" name="Picture 2">
              <a:extLst>
                <a:ext uri="{FF2B5EF4-FFF2-40B4-BE49-F238E27FC236}">
                  <a16:creationId xmlns:a16="http://schemas.microsoft.com/office/drawing/2014/main" id="{BC8FCCD8-802E-385D-9E2C-30E808B384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7" y="-14654"/>
              <a:ext cx="7300385" cy="10301654"/>
            </a:xfrm>
            <a:prstGeom prst="rect">
              <a:avLst/>
            </a:prstGeom>
          </p:spPr>
        </p:pic>
        <p:pic>
          <p:nvPicPr>
            <p:cNvPr id="7" name="Picture 6">
              <a:extLst>
                <a:ext uri="{FF2B5EF4-FFF2-40B4-BE49-F238E27FC236}">
                  <a16:creationId xmlns:a16="http://schemas.microsoft.com/office/drawing/2014/main" id="{1D71863A-F84A-4473-511E-4F6D7A65F1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2368" y="-92563"/>
              <a:ext cx="3929032" cy="5617061"/>
            </a:xfrm>
            <a:prstGeom prst="rect">
              <a:avLst/>
            </a:prstGeom>
          </p:spPr>
        </p:pic>
        <p:pic>
          <p:nvPicPr>
            <p:cNvPr id="9" name="Picture 8">
              <a:extLst>
                <a:ext uri="{FF2B5EF4-FFF2-40B4-BE49-F238E27FC236}">
                  <a16:creationId xmlns:a16="http://schemas.microsoft.com/office/drawing/2014/main" id="{F7954AB7-3EB0-10D8-B81F-F49BE99D96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9600" y="-14654"/>
              <a:ext cx="3638400" cy="5046596"/>
            </a:xfrm>
            <a:prstGeom prst="rect">
              <a:avLst/>
            </a:prstGeom>
          </p:spPr>
        </p:pic>
        <p:pic>
          <p:nvPicPr>
            <p:cNvPr id="11" name="Picture 10">
              <a:extLst>
                <a:ext uri="{FF2B5EF4-FFF2-40B4-BE49-F238E27FC236}">
                  <a16:creationId xmlns:a16="http://schemas.microsoft.com/office/drawing/2014/main" id="{3E56BD83-99C4-64A3-0AD2-F45E9E5105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4855" y="5040569"/>
              <a:ext cx="3740035" cy="5284531"/>
            </a:xfrm>
            <a:prstGeom prst="rect">
              <a:avLst/>
            </a:prstGeom>
          </p:spPr>
        </p:pic>
        <p:pic>
          <p:nvPicPr>
            <p:cNvPr id="15" name="Picture 14">
              <a:extLst>
                <a:ext uri="{FF2B5EF4-FFF2-40B4-BE49-F238E27FC236}">
                  <a16:creationId xmlns:a16="http://schemas.microsoft.com/office/drawing/2014/main" id="{835C0192-59EC-1D53-8E93-ED90119BD3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9000" y="5524497"/>
              <a:ext cx="3350329" cy="4777321"/>
            </a:xfrm>
            <a:prstGeom prst="rect">
              <a:avLst/>
            </a:prstGeom>
          </p:spPr>
        </p:pic>
        <p:pic>
          <p:nvPicPr>
            <p:cNvPr id="17" name="Picture 16">
              <a:extLst>
                <a:ext uri="{FF2B5EF4-FFF2-40B4-BE49-F238E27FC236}">
                  <a16:creationId xmlns:a16="http://schemas.microsoft.com/office/drawing/2014/main" id="{B5B278D4-DE9D-E1AD-79F0-65814AE34A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1800" y="4624755"/>
              <a:ext cx="4028215" cy="5691718"/>
            </a:xfrm>
            <a:prstGeom prst="rect">
              <a:avLst/>
            </a:prstGeom>
          </p:spPr>
        </p:pic>
        <p:pic>
          <p:nvPicPr>
            <p:cNvPr id="13" name="Picture 12">
              <a:extLst>
                <a:ext uri="{FF2B5EF4-FFF2-40B4-BE49-F238E27FC236}">
                  <a16:creationId xmlns:a16="http://schemas.microsoft.com/office/drawing/2014/main" id="{0340EDB7-FD61-ACDB-48EB-D879734A15CC}"/>
                </a:ext>
              </a:extLst>
            </p:cNvPr>
            <p:cNvPicPr>
              <a:picLocks noChangeAspect="1"/>
            </p:cNvPicPr>
            <p:nvPr/>
          </p:nvPicPr>
          <p:blipFill rotWithShape="1">
            <a:blip r:embed="rId8">
              <a:extLst>
                <a:ext uri="{28A0092B-C50C-407E-A947-70E740481C1C}">
                  <a14:useLocalDpi xmlns:a14="http://schemas.microsoft.com/office/drawing/2010/main" val="0"/>
                </a:ext>
              </a:extLst>
            </a:blip>
            <a:srcRect b="5378"/>
            <a:stretch/>
          </p:blipFill>
          <p:spPr>
            <a:xfrm>
              <a:off x="11201400" y="-25045"/>
              <a:ext cx="3477867" cy="4649800"/>
            </a:xfrm>
            <a:prstGeom prst="rect">
              <a:avLst/>
            </a:prstGeom>
          </p:spPr>
        </p:pic>
      </p:grpSp>
    </p:spTree>
    <p:extLst>
      <p:ext uri="{BB962C8B-B14F-4D97-AF65-F5344CB8AC3E}">
        <p14:creationId xmlns:p14="http://schemas.microsoft.com/office/powerpoint/2010/main" val="3411319731"/>
      </p:ext>
    </p:extLst>
  </p:cSld>
  <p:clrMapOvr>
    <a:masterClrMapping/>
  </p:clrMapOvr>
  <p:transition spd="slow">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3"/>
          <p:cNvGrpSpPr/>
          <p:nvPr/>
        </p:nvGrpSpPr>
        <p:grpSpPr>
          <a:xfrm>
            <a:off x="15847548" y="-1968163"/>
            <a:ext cx="7573225" cy="6508240"/>
            <a:chOff x="0" y="0"/>
            <a:chExt cx="812800" cy="698500"/>
          </a:xfrm>
        </p:grpSpPr>
        <p:sp>
          <p:nvSpPr>
            <p:cNvPr id="14" name="Freeform 14"/>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15" name="TextBox 1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198104" y="-1968163"/>
            <a:ext cx="7573225" cy="6508240"/>
            <a:chOff x="0" y="0"/>
            <a:chExt cx="812800" cy="698500"/>
          </a:xfrm>
        </p:grpSpPr>
        <p:sp>
          <p:nvSpPr>
            <p:cNvPr id="17" name="Freeform 1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gradFill rotWithShape="1">
              <a:gsLst>
                <a:gs pos="0">
                  <a:srgbClr val="153862">
                    <a:alpha val="100000"/>
                  </a:srgbClr>
                </a:gs>
                <a:gs pos="100000">
                  <a:srgbClr val="255389">
                    <a:alpha val="100000"/>
                  </a:srgbClr>
                </a:gs>
              </a:gsLst>
              <a:path path="circle">
                <a:fillToRect l="50000" t="50000" r="50000" b="50000"/>
              </a:path>
            </a:gradFill>
          </p:spPr>
          <p:txBody>
            <a:bodyPr/>
            <a:lstStyle/>
            <a:p>
              <a:endParaRPr lang="en-US"/>
            </a:p>
          </p:txBody>
        </p:sp>
        <p:sp>
          <p:nvSpPr>
            <p:cNvPr id="18" name="TextBox 1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6557252" y="-1309297"/>
            <a:ext cx="6172867" cy="5304807"/>
            <a:chOff x="0" y="0"/>
            <a:chExt cx="812800" cy="698500"/>
          </a:xfrm>
        </p:grpSpPr>
        <p:sp>
          <p:nvSpPr>
            <p:cNvPr id="20" name="Freeform 2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21" name="TextBox 2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a:off x="-4488400" y="-1309297"/>
            <a:ext cx="6172867" cy="5304807"/>
            <a:chOff x="0" y="0"/>
            <a:chExt cx="812800" cy="698500"/>
          </a:xfrm>
        </p:grpSpPr>
        <p:sp>
          <p:nvSpPr>
            <p:cNvPr id="23" name="Freeform 23"/>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24" name="TextBox 2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45" name="Group 45"/>
          <p:cNvGrpSpPr/>
          <p:nvPr/>
        </p:nvGrpSpPr>
        <p:grpSpPr>
          <a:xfrm rot="-10800000">
            <a:off x="4686798" y="600702"/>
            <a:ext cx="9677647" cy="1044122"/>
            <a:chOff x="-72801" y="-38100"/>
            <a:chExt cx="5961973" cy="759946"/>
          </a:xfrm>
        </p:grpSpPr>
        <p:sp>
          <p:nvSpPr>
            <p:cNvPr id="46" name="Freeform 46"/>
            <p:cNvSpPr/>
            <p:nvPr/>
          </p:nvSpPr>
          <p:spPr>
            <a:xfrm>
              <a:off x="-72801" y="39366"/>
              <a:ext cx="5961973" cy="682480"/>
            </a:xfrm>
            <a:custGeom>
              <a:avLst/>
              <a:gdLst/>
              <a:ahLst/>
              <a:cxnLst/>
              <a:rect l="l" t="t" r="r" b="b"/>
              <a:pathLst>
                <a:path w="5961973" h="682480">
                  <a:moveTo>
                    <a:pt x="217958" y="682480"/>
                  </a:moveTo>
                  <a:lnTo>
                    <a:pt x="5744015" y="682480"/>
                  </a:lnTo>
                  <a:cubicBezTo>
                    <a:pt x="5755214" y="682480"/>
                    <a:pt x="5765083" y="675121"/>
                    <a:pt x="5768278" y="664388"/>
                  </a:cubicBezTo>
                  <a:lnTo>
                    <a:pt x="5960705" y="18092"/>
                  </a:lnTo>
                  <a:cubicBezTo>
                    <a:pt x="5961973" y="13832"/>
                    <a:pt x="5961155" y="9224"/>
                    <a:pt x="5958499" y="5662"/>
                  </a:cubicBezTo>
                  <a:cubicBezTo>
                    <a:pt x="5955842" y="2099"/>
                    <a:pt x="5951659" y="0"/>
                    <a:pt x="5947215" y="0"/>
                  </a:cubicBezTo>
                  <a:lnTo>
                    <a:pt x="14758" y="0"/>
                  </a:lnTo>
                  <a:cubicBezTo>
                    <a:pt x="10314" y="0"/>
                    <a:pt x="6131" y="2099"/>
                    <a:pt x="3475" y="5662"/>
                  </a:cubicBezTo>
                  <a:cubicBezTo>
                    <a:pt x="818" y="9224"/>
                    <a:pt x="0" y="13832"/>
                    <a:pt x="1269" y="18092"/>
                  </a:cubicBezTo>
                  <a:lnTo>
                    <a:pt x="193695" y="664388"/>
                  </a:lnTo>
                  <a:cubicBezTo>
                    <a:pt x="196891" y="675121"/>
                    <a:pt x="206759" y="682480"/>
                    <a:pt x="217958" y="682480"/>
                  </a:cubicBezTo>
                  <a:close/>
                </a:path>
              </a:pathLst>
            </a:cu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cap="sq">
              <a:noFill/>
              <a:prstDash val="solid"/>
              <a:miter/>
            </a:ln>
          </p:spPr>
          <p:txBody>
            <a:bodyPr/>
            <a:lstStyle/>
            <a:p>
              <a:endParaRPr lang="en-US" dirty="0"/>
            </a:p>
          </p:txBody>
        </p:sp>
        <p:sp>
          <p:nvSpPr>
            <p:cNvPr id="47" name="TextBox 47"/>
            <p:cNvSpPr txBox="1"/>
            <p:nvPr/>
          </p:nvSpPr>
          <p:spPr>
            <a:xfrm>
              <a:off x="127000" y="-38100"/>
              <a:ext cx="5716210" cy="720580"/>
            </a:xfrm>
            <a:prstGeom prst="rect">
              <a:avLst/>
            </a:prstGeom>
          </p:spPr>
          <p:txBody>
            <a:bodyPr lIns="50800" tIns="50800" rIns="50800" bIns="50800" rtlCol="0" anchor="ctr"/>
            <a:lstStyle/>
            <a:p>
              <a:pPr algn="ctr">
                <a:lnSpc>
                  <a:spcPts val="2659"/>
                </a:lnSpc>
              </a:pPr>
              <a:endParaRPr/>
            </a:p>
          </p:txBody>
        </p:sp>
      </p:grpSp>
      <p:grpSp>
        <p:nvGrpSpPr>
          <p:cNvPr id="48" name="Group 48"/>
          <p:cNvGrpSpPr/>
          <p:nvPr/>
        </p:nvGrpSpPr>
        <p:grpSpPr>
          <a:xfrm rot="-10800000">
            <a:off x="15401426" y="-1548695"/>
            <a:ext cx="3715747" cy="4323778"/>
            <a:chOff x="0" y="0"/>
            <a:chExt cx="698500" cy="812800"/>
          </a:xfrm>
        </p:grpSpPr>
        <p:sp>
          <p:nvSpPr>
            <p:cNvPr id="49" name="Freeform 49"/>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50" name="TextBox 50"/>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grpSp>
        <p:nvGrpSpPr>
          <p:cNvPr id="51" name="Group 51"/>
          <p:cNvGrpSpPr/>
          <p:nvPr/>
        </p:nvGrpSpPr>
        <p:grpSpPr>
          <a:xfrm rot="-10800000">
            <a:off x="-930682" y="-1548695"/>
            <a:ext cx="3715747" cy="4323778"/>
            <a:chOff x="0" y="0"/>
            <a:chExt cx="698500" cy="812800"/>
          </a:xfrm>
        </p:grpSpPr>
        <p:sp>
          <p:nvSpPr>
            <p:cNvPr id="52" name="Freeform 52"/>
            <p:cNvSpPr/>
            <p:nvPr/>
          </p:nvSpPr>
          <p:spPr>
            <a:xfrm>
              <a:off x="0" y="7564"/>
              <a:ext cx="698500" cy="797671"/>
            </a:xfrm>
            <a:custGeom>
              <a:avLst/>
              <a:gdLst/>
              <a:ahLst/>
              <a:cxnLst/>
              <a:rect l="l" t="t" r="r" b="b"/>
              <a:pathLst>
                <a:path w="698500" h="797671">
                  <a:moveTo>
                    <a:pt x="383298" y="12246"/>
                  </a:moveTo>
                  <a:lnTo>
                    <a:pt x="664452" y="175826"/>
                  </a:lnTo>
                  <a:cubicBezTo>
                    <a:pt x="685532" y="188091"/>
                    <a:pt x="698500" y="210640"/>
                    <a:pt x="698500" y="235028"/>
                  </a:cubicBezTo>
                  <a:lnTo>
                    <a:pt x="698500" y="562644"/>
                  </a:lnTo>
                  <a:cubicBezTo>
                    <a:pt x="698500" y="587032"/>
                    <a:pt x="685532" y="609581"/>
                    <a:pt x="664452" y="621846"/>
                  </a:cubicBezTo>
                  <a:lnTo>
                    <a:pt x="383298" y="785426"/>
                  </a:lnTo>
                  <a:cubicBezTo>
                    <a:pt x="362251" y="797672"/>
                    <a:pt x="336249" y="797672"/>
                    <a:pt x="315202" y="785426"/>
                  </a:cubicBezTo>
                  <a:lnTo>
                    <a:pt x="34048" y="621846"/>
                  </a:lnTo>
                  <a:cubicBezTo>
                    <a:pt x="12968" y="609581"/>
                    <a:pt x="0" y="587032"/>
                    <a:pt x="0" y="562644"/>
                  </a:cubicBezTo>
                  <a:lnTo>
                    <a:pt x="0" y="235028"/>
                  </a:lnTo>
                  <a:cubicBezTo>
                    <a:pt x="0" y="210640"/>
                    <a:pt x="12968" y="188091"/>
                    <a:pt x="34048" y="175826"/>
                  </a:cubicBezTo>
                  <a:lnTo>
                    <a:pt x="315202" y="12246"/>
                  </a:lnTo>
                  <a:cubicBezTo>
                    <a:pt x="336249" y="0"/>
                    <a:pt x="362251" y="0"/>
                    <a:pt x="383298" y="12246"/>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53" name="TextBox 53"/>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56" name="TextBox 56"/>
          <p:cNvSpPr txBox="1"/>
          <p:nvPr/>
        </p:nvSpPr>
        <p:spPr>
          <a:xfrm>
            <a:off x="5082526" y="735935"/>
            <a:ext cx="9152457" cy="718145"/>
          </a:xfrm>
          <a:prstGeom prst="rect">
            <a:avLst/>
          </a:prstGeom>
        </p:spPr>
        <p:txBody>
          <a:bodyPr wrap="square" lIns="0" tIns="0" rIns="0" bIns="0" rtlCol="0" anchor="t">
            <a:spAutoFit/>
          </a:bodyPr>
          <a:lstStyle/>
          <a:p>
            <a:pPr marL="0" lvl="0" indent="0" algn="ctr">
              <a:lnSpc>
                <a:spcPts val="5644"/>
              </a:lnSpc>
            </a:pPr>
            <a:r>
              <a:rPr lang="en-US" sz="5226" dirty="0">
                <a:solidFill>
                  <a:srgbClr val="FFFFFF"/>
                </a:solidFill>
                <a:latin typeface="Barlow Bold"/>
              </a:rPr>
              <a:t>VITACEL HERBAL COFFEE</a:t>
            </a:r>
          </a:p>
        </p:txBody>
      </p:sp>
      <p:grpSp>
        <p:nvGrpSpPr>
          <p:cNvPr id="77" name="Group 76">
            <a:extLst>
              <a:ext uri="{FF2B5EF4-FFF2-40B4-BE49-F238E27FC236}">
                <a16:creationId xmlns:a16="http://schemas.microsoft.com/office/drawing/2014/main" id="{68BD49CD-6E92-E35F-1393-F631D517AC19}"/>
              </a:ext>
            </a:extLst>
          </p:cNvPr>
          <p:cNvGrpSpPr/>
          <p:nvPr/>
        </p:nvGrpSpPr>
        <p:grpSpPr>
          <a:xfrm>
            <a:off x="352400" y="5273719"/>
            <a:ext cx="17707000" cy="5371093"/>
            <a:chOff x="1044510" y="5740773"/>
            <a:chExt cx="16560133" cy="5371093"/>
          </a:xfrm>
        </p:grpSpPr>
        <p:grpSp>
          <p:nvGrpSpPr>
            <p:cNvPr id="62" name="Group 2">
              <a:extLst>
                <a:ext uri="{FF2B5EF4-FFF2-40B4-BE49-F238E27FC236}">
                  <a16:creationId xmlns:a16="http://schemas.microsoft.com/office/drawing/2014/main" id="{0D87147B-4D2D-CF61-8CA8-3AC2DA622ACE}"/>
                </a:ext>
              </a:extLst>
            </p:cNvPr>
            <p:cNvGrpSpPr/>
            <p:nvPr/>
          </p:nvGrpSpPr>
          <p:grpSpPr>
            <a:xfrm rot="-10800000">
              <a:off x="1044510" y="5740773"/>
              <a:ext cx="3981376" cy="5319939"/>
              <a:chOff x="0" y="0"/>
              <a:chExt cx="635000" cy="812800"/>
            </a:xfrm>
          </p:grpSpPr>
          <p:sp>
            <p:nvSpPr>
              <p:cNvPr id="63" name="Freeform 3">
                <a:extLst>
                  <a:ext uri="{FF2B5EF4-FFF2-40B4-BE49-F238E27FC236}">
                    <a16:creationId xmlns:a16="http://schemas.microsoft.com/office/drawing/2014/main" id="{213F9BAA-8253-C484-5402-938B09E450B3}"/>
                  </a:ext>
                </a:extLst>
              </p:cNvPr>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64" name="TextBox 4">
                <a:extLst>
                  <a:ext uri="{FF2B5EF4-FFF2-40B4-BE49-F238E27FC236}">
                    <a16:creationId xmlns:a16="http://schemas.microsoft.com/office/drawing/2014/main" id="{301271A4-9C2D-E574-6DD7-2DEF0D725FE3}"/>
                  </a:ext>
                </a:extLst>
              </p:cNvPr>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68" name="Group 2">
              <a:extLst>
                <a:ext uri="{FF2B5EF4-FFF2-40B4-BE49-F238E27FC236}">
                  <a16:creationId xmlns:a16="http://schemas.microsoft.com/office/drawing/2014/main" id="{643D6C75-2490-3371-DA5D-AB787BB4FD67}"/>
                </a:ext>
              </a:extLst>
            </p:cNvPr>
            <p:cNvGrpSpPr/>
            <p:nvPr/>
          </p:nvGrpSpPr>
          <p:grpSpPr>
            <a:xfrm rot="-10800000">
              <a:off x="5237430" y="5791927"/>
              <a:ext cx="3981376" cy="5319939"/>
              <a:chOff x="0" y="0"/>
              <a:chExt cx="635000" cy="812800"/>
            </a:xfrm>
          </p:grpSpPr>
          <p:sp>
            <p:nvSpPr>
              <p:cNvPr id="69" name="Freeform 3">
                <a:extLst>
                  <a:ext uri="{FF2B5EF4-FFF2-40B4-BE49-F238E27FC236}">
                    <a16:creationId xmlns:a16="http://schemas.microsoft.com/office/drawing/2014/main" id="{2DD17BA7-ACBC-CECB-23C3-E94E5E6FA3DB}"/>
                  </a:ext>
                </a:extLst>
              </p:cNvPr>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70" name="TextBox 4">
                <a:extLst>
                  <a:ext uri="{FF2B5EF4-FFF2-40B4-BE49-F238E27FC236}">
                    <a16:creationId xmlns:a16="http://schemas.microsoft.com/office/drawing/2014/main" id="{9C950B18-1F14-F591-E66F-C1D6A78BB848}"/>
                  </a:ext>
                </a:extLst>
              </p:cNvPr>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71" name="Group 2">
              <a:extLst>
                <a:ext uri="{FF2B5EF4-FFF2-40B4-BE49-F238E27FC236}">
                  <a16:creationId xmlns:a16="http://schemas.microsoft.com/office/drawing/2014/main" id="{9978A235-49F4-0815-1B7A-FAA131A0AED3}"/>
                </a:ext>
              </a:extLst>
            </p:cNvPr>
            <p:cNvGrpSpPr/>
            <p:nvPr/>
          </p:nvGrpSpPr>
          <p:grpSpPr>
            <a:xfrm rot="-10800000">
              <a:off x="9430349" y="5762233"/>
              <a:ext cx="3981376" cy="5319939"/>
              <a:chOff x="0" y="0"/>
              <a:chExt cx="635000" cy="812800"/>
            </a:xfrm>
          </p:grpSpPr>
          <p:sp>
            <p:nvSpPr>
              <p:cNvPr id="72" name="Freeform 3">
                <a:extLst>
                  <a:ext uri="{FF2B5EF4-FFF2-40B4-BE49-F238E27FC236}">
                    <a16:creationId xmlns:a16="http://schemas.microsoft.com/office/drawing/2014/main" id="{DBADA95F-D5B7-11DD-CD05-4C0E81798958}"/>
                  </a:ext>
                </a:extLst>
              </p:cNvPr>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73" name="TextBox 4">
                <a:extLst>
                  <a:ext uri="{FF2B5EF4-FFF2-40B4-BE49-F238E27FC236}">
                    <a16:creationId xmlns:a16="http://schemas.microsoft.com/office/drawing/2014/main" id="{9CEE6E5B-990B-58DF-48B3-3F316301AF41}"/>
                  </a:ext>
                </a:extLst>
              </p:cNvPr>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nvGrpSpPr>
            <p:cNvPr id="74" name="Group 2">
              <a:extLst>
                <a:ext uri="{FF2B5EF4-FFF2-40B4-BE49-F238E27FC236}">
                  <a16:creationId xmlns:a16="http://schemas.microsoft.com/office/drawing/2014/main" id="{03E6CD64-8212-8B97-1370-F1AB0CE790C2}"/>
                </a:ext>
              </a:extLst>
            </p:cNvPr>
            <p:cNvGrpSpPr/>
            <p:nvPr/>
          </p:nvGrpSpPr>
          <p:grpSpPr>
            <a:xfrm rot="-10800000">
              <a:off x="13623267" y="5740773"/>
              <a:ext cx="3981376" cy="5319939"/>
              <a:chOff x="0" y="0"/>
              <a:chExt cx="635000" cy="812800"/>
            </a:xfrm>
          </p:grpSpPr>
          <p:sp>
            <p:nvSpPr>
              <p:cNvPr id="75" name="Freeform 3">
                <a:extLst>
                  <a:ext uri="{FF2B5EF4-FFF2-40B4-BE49-F238E27FC236}">
                    <a16:creationId xmlns:a16="http://schemas.microsoft.com/office/drawing/2014/main" id="{EE65480B-93A9-0F89-8DF4-2D10E0CAB77F}"/>
                  </a:ext>
                </a:extLst>
              </p:cNvPr>
              <p:cNvSpPr/>
              <p:nvPr/>
            </p:nvSpPr>
            <p:spPr>
              <a:xfrm>
                <a:off x="0" y="0"/>
                <a:ext cx="635000" cy="810358"/>
              </a:xfrm>
              <a:custGeom>
                <a:avLst/>
                <a:gdLst/>
                <a:ahLst/>
                <a:cxnLst/>
                <a:rect l="l" t="t" r="r" b="b"/>
                <a:pathLst>
                  <a:path w="635000" h="810358">
                    <a:moveTo>
                      <a:pt x="635000" y="20383"/>
                    </a:moveTo>
                    <a:lnTo>
                      <a:pt x="635000" y="678117"/>
                    </a:lnTo>
                    <a:cubicBezTo>
                      <a:pt x="635000" y="690346"/>
                      <a:pt x="627328" y="701262"/>
                      <a:pt x="615822" y="705404"/>
                    </a:cubicBezTo>
                    <a:lnTo>
                      <a:pt x="336678" y="805896"/>
                    </a:lnTo>
                    <a:cubicBezTo>
                      <a:pt x="324282" y="810358"/>
                      <a:pt x="310718" y="810358"/>
                      <a:pt x="298322" y="805896"/>
                    </a:cubicBezTo>
                    <a:lnTo>
                      <a:pt x="19178" y="705404"/>
                    </a:lnTo>
                    <a:cubicBezTo>
                      <a:pt x="7672" y="701262"/>
                      <a:pt x="0" y="690346"/>
                      <a:pt x="0" y="678117"/>
                    </a:cubicBezTo>
                    <a:lnTo>
                      <a:pt x="0" y="20383"/>
                    </a:lnTo>
                    <a:cubicBezTo>
                      <a:pt x="0" y="14977"/>
                      <a:pt x="2148" y="9793"/>
                      <a:pt x="5970" y="5970"/>
                    </a:cubicBezTo>
                    <a:cubicBezTo>
                      <a:pt x="9793" y="2148"/>
                      <a:pt x="14977" y="0"/>
                      <a:pt x="20383" y="0"/>
                    </a:cubicBezTo>
                    <a:lnTo>
                      <a:pt x="614617" y="0"/>
                    </a:lnTo>
                    <a:cubicBezTo>
                      <a:pt x="620023" y="0"/>
                      <a:pt x="625207" y="2148"/>
                      <a:pt x="629030" y="5970"/>
                    </a:cubicBezTo>
                    <a:cubicBezTo>
                      <a:pt x="632852" y="9793"/>
                      <a:pt x="635000" y="14977"/>
                      <a:pt x="635000" y="20383"/>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76" name="TextBox 4">
                <a:extLst>
                  <a:ext uri="{FF2B5EF4-FFF2-40B4-BE49-F238E27FC236}">
                    <a16:creationId xmlns:a16="http://schemas.microsoft.com/office/drawing/2014/main" id="{9356CD55-9CA7-8C91-A8E4-86C60C81F73D}"/>
                  </a:ext>
                </a:extLst>
              </p:cNvPr>
              <p:cNvSpPr txBox="1"/>
              <p:nvPr/>
            </p:nvSpPr>
            <p:spPr>
              <a:xfrm>
                <a:off x="0" y="-38100"/>
                <a:ext cx="635000" cy="736600"/>
              </a:xfrm>
              <a:prstGeom prst="rect">
                <a:avLst/>
              </a:prstGeom>
            </p:spPr>
            <p:txBody>
              <a:bodyPr lIns="50800" tIns="50800" rIns="50800" bIns="50800" rtlCol="0" anchor="ctr"/>
              <a:lstStyle/>
              <a:p>
                <a:pPr algn="ctr">
                  <a:lnSpc>
                    <a:spcPts val="2659"/>
                  </a:lnSpc>
                </a:pPr>
                <a:endParaRPr/>
              </a:p>
            </p:txBody>
          </p:sp>
        </p:grpSp>
      </p:grpSp>
      <p:grpSp>
        <p:nvGrpSpPr>
          <p:cNvPr id="25" name="Group 25"/>
          <p:cNvGrpSpPr/>
          <p:nvPr/>
        </p:nvGrpSpPr>
        <p:grpSpPr>
          <a:xfrm>
            <a:off x="554988" y="6072989"/>
            <a:ext cx="3851929" cy="6558383"/>
            <a:chOff x="0" y="0"/>
            <a:chExt cx="1080630" cy="1744297"/>
          </a:xfrm>
        </p:grpSpPr>
        <p:sp>
          <p:nvSpPr>
            <p:cNvPr id="26" name="Freeform 26"/>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27" name="TextBox 27"/>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78" name="Group 25">
            <a:extLst>
              <a:ext uri="{FF2B5EF4-FFF2-40B4-BE49-F238E27FC236}">
                <a16:creationId xmlns:a16="http://schemas.microsoft.com/office/drawing/2014/main" id="{C8B5E4F9-91FF-3F03-2DC7-4BE647808653}"/>
              </a:ext>
            </a:extLst>
          </p:cNvPr>
          <p:cNvGrpSpPr/>
          <p:nvPr/>
        </p:nvGrpSpPr>
        <p:grpSpPr>
          <a:xfrm>
            <a:off x="5038286" y="6072989"/>
            <a:ext cx="3851929" cy="6558383"/>
            <a:chOff x="0" y="0"/>
            <a:chExt cx="1080630" cy="1744297"/>
          </a:xfrm>
        </p:grpSpPr>
        <p:sp>
          <p:nvSpPr>
            <p:cNvPr id="79" name="Freeform 26">
              <a:extLst>
                <a:ext uri="{FF2B5EF4-FFF2-40B4-BE49-F238E27FC236}">
                  <a16:creationId xmlns:a16="http://schemas.microsoft.com/office/drawing/2014/main" id="{EDC5E5F2-FCA1-E729-97CE-6182F189FD6C}"/>
                </a:ext>
              </a:extLst>
            </p:cNvPr>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80" name="TextBox 27">
              <a:extLst>
                <a:ext uri="{FF2B5EF4-FFF2-40B4-BE49-F238E27FC236}">
                  <a16:creationId xmlns:a16="http://schemas.microsoft.com/office/drawing/2014/main" id="{CE1C2053-F98D-8BA5-185B-867E0C275327}"/>
                </a:ext>
              </a:extLst>
            </p:cNvPr>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81" name="Group 25">
            <a:extLst>
              <a:ext uri="{FF2B5EF4-FFF2-40B4-BE49-F238E27FC236}">
                <a16:creationId xmlns:a16="http://schemas.microsoft.com/office/drawing/2014/main" id="{6ACE0F81-E414-9AE1-3C0C-5B88D8A94221}"/>
              </a:ext>
            </a:extLst>
          </p:cNvPr>
          <p:cNvGrpSpPr/>
          <p:nvPr/>
        </p:nvGrpSpPr>
        <p:grpSpPr>
          <a:xfrm>
            <a:off x="9525622" y="6072989"/>
            <a:ext cx="3851929" cy="6558383"/>
            <a:chOff x="0" y="0"/>
            <a:chExt cx="1080630" cy="1744297"/>
          </a:xfrm>
        </p:grpSpPr>
        <p:sp>
          <p:nvSpPr>
            <p:cNvPr id="82" name="Freeform 26">
              <a:extLst>
                <a:ext uri="{FF2B5EF4-FFF2-40B4-BE49-F238E27FC236}">
                  <a16:creationId xmlns:a16="http://schemas.microsoft.com/office/drawing/2014/main" id="{E8AF58D9-FE2A-3BE4-FEA6-CD5A2157A5C1}"/>
                </a:ext>
              </a:extLst>
            </p:cNvPr>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83" name="TextBox 27">
              <a:extLst>
                <a:ext uri="{FF2B5EF4-FFF2-40B4-BE49-F238E27FC236}">
                  <a16:creationId xmlns:a16="http://schemas.microsoft.com/office/drawing/2014/main" id="{E1E09E4E-1A77-AAC7-71F1-F9F06BD12D12}"/>
                </a:ext>
              </a:extLst>
            </p:cNvPr>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grpSp>
        <p:nvGrpSpPr>
          <p:cNvPr id="84" name="Group 25">
            <a:extLst>
              <a:ext uri="{FF2B5EF4-FFF2-40B4-BE49-F238E27FC236}">
                <a16:creationId xmlns:a16="http://schemas.microsoft.com/office/drawing/2014/main" id="{1FE9A2CE-894D-9798-CB97-D52F418955E0}"/>
              </a:ext>
            </a:extLst>
          </p:cNvPr>
          <p:cNvGrpSpPr/>
          <p:nvPr/>
        </p:nvGrpSpPr>
        <p:grpSpPr>
          <a:xfrm>
            <a:off x="14004882" y="6072989"/>
            <a:ext cx="3851929" cy="6558383"/>
            <a:chOff x="0" y="0"/>
            <a:chExt cx="1080630" cy="1744297"/>
          </a:xfrm>
        </p:grpSpPr>
        <p:sp>
          <p:nvSpPr>
            <p:cNvPr id="85" name="Freeform 26">
              <a:extLst>
                <a:ext uri="{FF2B5EF4-FFF2-40B4-BE49-F238E27FC236}">
                  <a16:creationId xmlns:a16="http://schemas.microsoft.com/office/drawing/2014/main" id="{9A409831-6858-71CB-F3E5-331C69938055}"/>
                </a:ext>
              </a:extLst>
            </p:cNvPr>
            <p:cNvSpPr/>
            <p:nvPr/>
          </p:nvSpPr>
          <p:spPr>
            <a:xfrm>
              <a:off x="0" y="0"/>
              <a:ext cx="1080629" cy="1744297"/>
            </a:xfrm>
            <a:custGeom>
              <a:avLst/>
              <a:gdLst/>
              <a:ahLst/>
              <a:cxnLst/>
              <a:rect l="l" t="t" r="r" b="b"/>
              <a:pathLst>
                <a:path w="1080629" h="1744297">
                  <a:moveTo>
                    <a:pt x="65143" y="0"/>
                  </a:moveTo>
                  <a:lnTo>
                    <a:pt x="1015487" y="0"/>
                  </a:lnTo>
                  <a:cubicBezTo>
                    <a:pt x="1051464" y="0"/>
                    <a:pt x="1080629" y="29165"/>
                    <a:pt x="1080629" y="65143"/>
                  </a:cubicBezTo>
                  <a:lnTo>
                    <a:pt x="1080629" y="1679154"/>
                  </a:lnTo>
                  <a:cubicBezTo>
                    <a:pt x="1080629" y="1696431"/>
                    <a:pt x="1073766" y="1713000"/>
                    <a:pt x="1061550" y="1725217"/>
                  </a:cubicBezTo>
                  <a:cubicBezTo>
                    <a:pt x="1049333" y="1737434"/>
                    <a:pt x="1032764" y="1744297"/>
                    <a:pt x="1015487" y="1744297"/>
                  </a:cubicBezTo>
                  <a:lnTo>
                    <a:pt x="65143" y="1744297"/>
                  </a:lnTo>
                  <a:cubicBezTo>
                    <a:pt x="47866" y="1744297"/>
                    <a:pt x="31297" y="1737434"/>
                    <a:pt x="19080" y="1725217"/>
                  </a:cubicBezTo>
                  <a:cubicBezTo>
                    <a:pt x="6863" y="1713000"/>
                    <a:pt x="0" y="1696431"/>
                    <a:pt x="0" y="1679154"/>
                  </a:cubicBezTo>
                  <a:lnTo>
                    <a:pt x="0" y="65143"/>
                  </a:lnTo>
                  <a:cubicBezTo>
                    <a:pt x="0" y="47866"/>
                    <a:pt x="6863" y="31297"/>
                    <a:pt x="19080" y="19080"/>
                  </a:cubicBezTo>
                  <a:cubicBezTo>
                    <a:pt x="31297" y="6863"/>
                    <a:pt x="47866" y="0"/>
                    <a:pt x="65143" y="0"/>
                  </a:cubicBezTo>
                  <a:close/>
                </a:path>
              </a:pathLst>
            </a:custGeom>
            <a:solidFill>
              <a:srgbClr val="FFFFFF"/>
            </a:solidFill>
          </p:spPr>
          <p:txBody>
            <a:bodyPr/>
            <a:lstStyle/>
            <a:p>
              <a:endParaRPr lang="en-US"/>
            </a:p>
          </p:txBody>
        </p:sp>
        <p:sp>
          <p:nvSpPr>
            <p:cNvPr id="86" name="TextBox 27">
              <a:extLst>
                <a:ext uri="{FF2B5EF4-FFF2-40B4-BE49-F238E27FC236}">
                  <a16:creationId xmlns:a16="http://schemas.microsoft.com/office/drawing/2014/main" id="{0032F482-574D-B5BD-124A-68FDC1EC9273}"/>
                </a:ext>
              </a:extLst>
            </p:cNvPr>
            <p:cNvSpPr txBox="1"/>
            <p:nvPr/>
          </p:nvSpPr>
          <p:spPr>
            <a:xfrm>
              <a:off x="0" y="-28575"/>
              <a:ext cx="1080630" cy="1772872"/>
            </a:xfrm>
            <a:prstGeom prst="rect">
              <a:avLst/>
            </a:prstGeom>
          </p:spPr>
          <p:txBody>
            <a:bodyPr lIns="50800" tIns="50800" rIns="50800" bIns="50800" rtlCol="0" anchor="ctr"/>
            <a:lstStyle/>
            <a:p>
              <a:pPr algn="ctr">
                <a:lnSpc>
                  <a:spcPts val="2659"/>
                </a:lnSpc>
              </a:pPr>
              <a:endParaRPr/>
            </a:p>
          </p:txBody>
        </p:sp>
      </p:grpSp>
      <p:sp>
        <p:nvSpPr>
          <p:cNvPr id="89" name="TextBox 57">
            <a:extLst>
              <a:ext uri="{FF2B5EF4-FFF2-40B4-BE49-F238E27FC236}">
                <a16:creationId xmlns:a16="http://schemas.microsoft.com/office/drawing/2014/main" id="{6CB3D350-CCE9-5D90-3F28-C96F8039AB74}"/>
              </a:ext>
            </a:extLst>
          </p:cNvPr>
          <p:cNvSpPr txBox="1"/>
          <p:nvPr/>
        </p:nvSpPr>
        <p:spPr>
          <a:xfrm>
            <a:off x="744418" y="7569597"/>
            <a:ext cx="3506842" cy="2962349"/>
          </a:xfrm>
          <a:prstGeom prst="rect">
            <a:avLst/>
          </a:prstGeom>
        </p:spPr>
        <p:txBody>
          <a:bodyPr lIns="0" tIns="0" rIns="0" bIns="0" rtlCol="0" anchor="t">
            <a:spAutoFit/>
          </a:bodyPr>
          <a:lstStyle/>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Rich in Antioxidant</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Relieves Arthritis</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Anti-ageing</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Anti-cancer effect</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Heart Health</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Improves Sleep</a:t>
            </a:r>
          </a:p>
          <a:p>
            <a:pPr marL="342900" indent="-342900">
              <a:lnSpc>
                <a:spcPts val="3289"/>
              </a:lnSpc>
              <a:buFont typeface="Wingdings" pitchFamily="2" charset="2"/>
              <a:buChar char="ü"/>
            </a:pPr>
            <a:endParaRPr lang="en-US" sz="2800" b="1" spc="-39" dirty="0">
              <a:solidFill>
                <a:srgbClr val="000000"/>
              </a:solidFill>
              <a:latin typeface="Arial" panose="020B0604020202020204" pitchFamily="34" charset="0"/>
              <a:cs typeface="Arial" panose="020B0604020202020204" pitchFamily="34" charset="0"/>
            </a:endParaRPr>
          </a:p>
        </p:txBody>
      </p:sp>
      <p:sp>
        <p:nvSpPr>
          <p:cNvPr id="90" name="TextBox 57">
            <a:extLst>
              <a:ext uri="{FF2B5EF4-FFF2-40B4-BE49-F238E27FC236}">
                <a16:creationId xmlns:a16="http://schemas.microsoft.com/office/drawing/2014/main" id="{83CE5445-5C76-0C87-753C-0459B081F85B}"/>
              </a:ext>
            </a:extLst>
          </p:cNvPr>
          <p:cNvSpPr txBox="1"/>
          <p:nvPr/>
        </p:nvSpPr>
        <p:spPr>
          <a:xfrm>
            <a:off x="5266702" y="7552100"/>
            <a:ext cx="3506842" cy="2962349"/>
          </a:xfrm>
          <a:prstGeom prst="rect">
            <a:avLst/>
          </a:prstGeom>
        </p:spPr>
        <p:txBody>
          <a:bodyPr lIns="0" tIns="0" rIns="0" bIns="0" rtlCol="0" anchor="t">
            <a:spAutoFit/>
          </a:bodyPr>
          <a:lstStyle/>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Anti-Inflammatory</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Antioxidant</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Relieves Arthritis</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Boosts Memory</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Weight Loss</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Increase Energy</a:t>
            </a:r>
          </a:p>
          <a:p>
            <a:pPr marL="342900" indent="-342900">
              <a:lnSpc>
                <a:spcPts val="3289"/>
              </a:lnSpc>
              <a:buFont typeface="Wingdings" pitchFamily="2" charset="2"/>
              <a:buChar char="ü"/>
            </a:pPr>
            <a:endParaRPr lang="en-US" sz="2800" b="1" spc="-39" dirty="0">
              <a:solidFill>
                <a:srgbClr val="000000"/>
              </a:solidFill>
              <a:latin typeface="Arial" panose="020B0604020202020204" pitchFamily="34" charset="0"/>
              <a:cs typeface="Arial" panose="020B0604020202020204" pitchFamily="34" charset="0"/>
            </a:endParaRPr>
          </a:p>
        </p:txBody>
      </p:sp>
      <p:sp>
        <p:nvSpPr>
          <p:cNvPr id="91" name="TextBox 57">
            <a:extLst>
              <a:ext uri="{FF2B5EF4-FFF2-40B4-BE49-F238E27FC236}">
                <a16:creationId xmlns:a16="http://schemas.microsoft.com/office/drawing/2014/main" id="{01321007-592B-3684-0125-36353486D1F9}"/>
              </a:ext>
            </a:extLst>
          </p:cNvPr>
          <p:cNvSpPr txBox="1"/>
          <p:nvPr/>
        </p:nvSpPr>
        <p:spPr>
          <a:xfrm>
            <a:off x="9696180" y="7553205"/>
            <a:ext cx="3846537" cy="2962349"/>
          </a:xfrm>
          <a:prstGeom prst="rect">
            <a:avLst/>
          </a:prstGeom>
        </p:spPr>
        <p:txBody>
          <a:bodyPr wrap="square" lIns="0" tIns="0" rIns="0" bIns="0" rtlCol="0" anchor="t">
            <a:spAutoFit/>
          </a:bodyPr>
          <a:lstStyle/>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Weigh Loss</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Suppress Appetite</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Improves Digestion</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Increase Energy</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Boosts Immunity</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Anti-ageing</a:t>
            </a:r>
          </a:p>
          <a:p>
            <a:pPr marL="342900" indent="-342900">
              <a:lnSpc>
                <a:spcPts val="3289"/>
              </a:lnSpc>
              <a:buFont typeface="Wingdings" pitchFamily="2" charset="2"/>
              <a:buChar char="ü"/>
            </a:pPr>
            <a:endParaRPr lang="en-US" sz="2800" b="1" spc="-39" dirty="0">
              <a:solidFill>
                <a:srgbClr val="000000"/>
              </a:solidFill>
              <a:latin typeface="Arial" panose="020B0604020202020204" pitchFamily="34" charset="0"/>
              <a:cs typeface="Arial" panose="020B0604020202020204" pitchFamily="34" charset="0"/>
            </a:endParaRPr>
          </a:p>
        </p:txBody>
      </p:sp>
      <p:sp>
        <p:nvSpPr>
          <p:cNvPr id="92" name="TextBox 57">
            <a:extLst>
              <a:ext uri="{FF2B5EF4-FFF2-40B4-BE49-F238E27FC236}">
                <a16:creationId xmlns:a16="http://schemas.microsoft.com/office/drawing/2014/main" id="{F4651704-D9CB-75E7-CF13-F62E4C0C24CC}"/>
              </a:ext>
            </a:extLst>
          </p:cNvPr>
          <p:cNvSpPr txBox="1"/>
          <p:nvPr/>
        </p:nvSpPr>
        <p:spPr>
          <a:xfrm>
            <a:off x="14111564" y="7552099"/>
            <a:ext cx="3947830" cy="2539157"/>
          </a:xfrm>
          <a:prstGeom prst="rect">
            <a:avLst/>
          </a:prstGeom>
        </p:spPr>
        <p:txBody>
          <a:bodyPr wrap="square" lIns="0" tIns="0" rIns="0" bIns="0" rtlCol="0" anchor="t">
            <a:spAutoFit/>
          </a:bodyPr>
          <a:lstStyle/>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Enhance Fertility</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Improves Testosterone Level</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Increases Libido</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Boosts Energy</a:t>
            </a:r>
          </a:p>
          <a:p>
            <a:pPr marL="342900" indent="-342900">
              <a:lnSpc>
                <a:spcPts val="3289"/>
              </a:lnSpc>
              <a:buFont typeface="Wingdings" pitchFamily="2" charset="2"/>
              <a:buChar char="ü"/>
            </a:pPr>
            <a:r>
              <a:rPr lang="en-US" sz="2800" b="1" spc="-39" dirty="0">
                <a:solidFill>
                  <a:srgbClr val="000000"/>
                </a:solidFill>
                <a:latin typeface="Arial" panose="020B0604020202020204" pitchFamily="34" charset="0"/>
                <a:cs typeface="Arial" panose="020B0604020202020204" pitchFamily="34" charset="0"/>
              </a:rPr>
              <a:t>Boosts Immunity</a:t>
            </a:r>
          </a:p>
        </p:txBody>
      </p:sp>
      <p:pic>
        <p:nvPicPr>
          <p:cNvPr id="7" name="Picture 6">
            <a:extLst>
              <a:ext uri="{FF2B5EF4-FFF2-40B4-BE49-F238E27FC236}">
                <a16:creationId xmlns:a16="http://schemas.microsoft.com/office/drawing/2014/main" id="{6602A658-020F-0481-655C-62DA8C36100B}"/>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82512" y="1717727"/>
            <a:ext cx="4666718" cy="5851870"/>
          </a:xfrm>
          <a:prstGeom prst="rect">
            <a:avLst/>
          </a:prstGeom>
        </p:spPr>
      </p:pic>
      <p:pic>
        <p:nvPicPr>
          <p:cNvPr id="9" name="Picture 8">
            <a:extLst>
              <a:ext uri="{FF2B5EF4-FFF2-40B4-BE49-F238E27FC236}">
                <a16:creationId xmlns:a16="http://schemas.microsoft.com/office/drawing/2014/main" id="{14136B5A-FC4F-A54B-A93E-C4A402E4A60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40751" y="1553498"/>
            <a:ext cx="4592771" cy="6142140"/>
          </a:xfrm>
          <a:prstGeom prst="rect">
            <a:avLst/>
          </a:prstGeom>
        </p:spPr>
      </p:pic>
      <p:pic>
        <p:nvPicPr>
          <p:cNvPr id="2" name="Picture 1">
            <a:extLst>
              <a:ext uri="{FF2B5EF4-FFF2-40B4-BE49-F238E27FC236}">
                <a16:creationId xmlns:a16="http://schemas.microsoft.com/office/drawing/2014/main" id="{DE58D304-D774-1321-B4BF-4D26D30EDA11}"/>
              </a:ext>
            </a:extLst>
          </p:cNvPr>
          <p:cNvPicPr>
            <a:picLocks noChangeAspect="1"/>
          </p:cNvPicPr>
          <p:nvPr/>
        </p:nvPicPr>
        <p:blipFill>
          <a:blip r:embed="rId4">
            <a:clrChange>
              <a:clrFrom>
                <a:srgbClr val="FEFAF8"/>
              </a:clrFrom>
              <a:clrTo>
                <a:srgbClr val="FEFAF8">
                  <a:alpha val="0"/>
                </a:srgbClr>
              </a:clrTo>
            </a:clrChange>
            <a:extLst>
              <a:ext uri="{28A0092B-C50C-407E-A947-70E740481C1C}">
                <a14:useLocalDpi xmlns:a14="http://schemas.microsoft.com/office/drawing/2010/main" val="0"/>
              </a:ext>
            </a:extLst>
          </a:blip>
          <a:stretch>
            <a:fillRect/>
          </a:stretch>
        </p:blipFill>
        <p:spPr>
          <a:xfrm>
            <a:off x="38011" y="1454080"/>
            <a:ext cx="4415676" cy="6222089"/>
          </a:xfrm>
          <a:prstGeom prst="rect">
            <a:avLst/>
          </a:prstGeom>
          <a:effectLst>
            <a:softEdge rad="31750"/>
          </a:effectLst>
        </p:spPr>
      </p:pic>
      <p:pic>
        <p:nvPicPr>
          <p:cNvPr id="6" name="Picture 5">
            <a:extLst>
              <a:ext uri="{FF2B5EF4-FFF2-40B4-BE49-F238E27FC236}">
                <a16:creationId xmlns:a16="http://schemas.microsoft.com/office/drawing/2014/main" id="{DD6BE28D-1C2B-59A2-16C6-51CA6FA7B612}"/>
              </a:ext>
            </a:extLst>
          </p:cNvPr>
          <p:cNvPicPr>
            <a:picLocks noChangeAspect="1"/>
          </p:cNvPicPr>
          <p:nvPr/>
        </p:nvPicPr>
        <p:blipFill>
          <a:blip r:embed="rId5">
            <a:clrChange>
              <a:clrFrom>
                <a:srgbClr val="FEFAF8"/>
              </a:clrFrom>
              <a:clrTo>
                <a:srgbClr val="FEFAF8">
                  <a:alpha val="0"/>
                </a:srgbClr>
              </a:clrTo>
            </a:clrChange>
            <a:extLst>
              <a:ext uri="{28A0092B-C50C-407E-A947-70E740481C1C}">
                <a14:useLocalDpi xmlns:a14="http://schemas.microsoft.com/office/drawing/2010/main" val="0"/>
              </a:ext>
            </a:extLst>
          </a:blip>
          <a:stretch>
            <a:fillRect/>
          </a:stretch>
        </p:blipFill>
        <p:spPr>
          <a:xfrm>
            <a:off x="13832153" y="1790652"/>
            <a:ext cx="4295800" cy="5864108"/>
          </a:xfrm>
          <a:prstGeom prst="rect">
            <a:avLst/>
          </a:prstGeom>
          <a:effectLst>
            <a:softEdge rad="31750"/>
          </a:effectLst>
        </p:spPr>
      </p:pic>
    </p:spTree>
    <p:extLst>
      <p:ext uri="{BB962C8B-B14F-4D97-AF65-F5344CB8AC3E}">
        <p14:creationId xmlns:p14="http://schemas.microsoft.com/office/powerpoint/2010/main" val="2250793051"/>
      </p:ext>
    </p:extLst>
  </p:cSld>
  <p:clrMapOvr>
    <a:masterClrMapping/>
  </p:clrMapOvr>
  <mc:AlternateContent xmlns:mc="http://schemas.openxmlformats.org/markup-compatibility/2006" xmlns:p14="http://schemas.microsoft.com/office/powerpoint/2010/main">
    <mc:Choice Requires="p14">
      <p:transition spd="slow" p14:dur="1500">
        <p14:glitter pattern="hexagon"/>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1140" y="927448"/>
            <a:ext cx="8553615" cy="8553615"/>
          </a:xfrm>
          <a:custGeom>
            <a:avLst/>
            <a:gdLst/>
            <a:ahLst/>
            <a:cxnLst/>
            <a:rect l="l" t="t" r="r" b="b"/>
            <a:pathLst>
              <a:path w="8553615" h="8553615">
                <a:moveTo>
                  <a:pt x="0" y="0"/>
                </a:moveTo>
                <a:lnTo>
                  <a:pt x="8553615" y="0"/>
                </a:lnTo>
                <a:lnTo>
                  <a:pt x="8553615" y="8553615"/>
                </a:lnTo>
                <a:lnTo>
                  <a:pt x="0" y="8553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01713" flipH="1">
            <a:off x="369264" y="-14654"/>
            <a:ext cx="9769056" cy="3072812"/>
          </a:xfrm>
          <a:custGeom>
            <a:avLst/>
            <a:gdLst/>
            <a:ahLst/>
            <a:cxnLst/>
            <a:rect l="l" t="t" r="r" b="b"/>
            <a:pathLst>
              <a:path w="9769056" h="3072812">
                <a:moveTo>
                  <a:pt x="9769056" y="0"/>
                </a:moveTo>
                <a:lnTo>
                  <a:pt x="0" y="0"/>
                </a:lnTo>
                <a:lnTo>
                  <a:pt x="0" y="3072812"/>
                </a:lnTo>
                <a:lnTo>
                  <a:pt x="9769056" y="3072812"/>
                </a:lnTo>
                <a:lnTo>
                  <a:pt x="976905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7901713">
            <a:off x="-1456491" y="7699667"/>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7885646">
            <a:off x="5439295" y="1114148"/>
            <a:ext cx="5461122" cy="815209"/>
          </a:xfrm>
          <a:custGeom>
            <a:avLst/>
            <a:gdLst/>
            <a:ahLst/>
            <a:cxnLst/>
            <a:rect l="l" t="t" r="r" b="b"/>
            <a:pathLst>
              <a:path w="5461122" h="815209">
                <a:moveTo>
                  <a:pt x="0" y="0"/>
                </a:moveTo>
                <a:lnTo>
                  <a:pt x="5461122" y="0"/>
                </a:lnTo>
                <a:lnTo>
                  <a:pt x="5461122" y="815208"/>
                </a:lnTo>
                <a:lnTo>
                  <a:pt x="0" y="815208"/>
                </a:lnTo>
                <a:lnTo>
                  <a:pt x="0" y="0"/>
                </a:lnTo>
                <a:close/>
              </a:path>
            </a:pathLst>
          </a:custGeom>
          <a:blipFill>
            <a:blip r:embed="rId8">
              <a:extLst>
                <a:ext uri="{96DAC541-7B7A-43D3-8B79-37D633B846F1}">
                  <asvg:svgBlip xmlns:asvg="http://schemas.microsoft.com/office/drawing/2016/SVG/main" r:embed="rId9"/>
                </a:ext>
              </a:extLst>
            </a:blip>
            <a:stretch>
              <a:fillRect t="-42143" b="-68571"/>
            </a:stretch>
          </a:blipFill>
        </p:spPr>
        <p:txBody>
          <a:bodyPr/>
          <a:lstStyle/>
          <a:p>
            <a:endParaRPr lang="en-US"/>
          </a:p>
        </p:txBody>
      </p:sp>
      <p:sp>
        <p:nvSpPr>
          <p:cNvPr id="7" name="Freeform 7"/>
          <p:cNvSpPr/>
          <p:nvPr/>
        </p:nvSpPr>
        <p:spPr>
          <a:xfrm rot="7885646" flipH="1">
            <a:off x="-1701861" y="8200655"/>
            <a:ext cx="5461122" cy="815209"/>
          </a:xfrm>
          <a:custGeom>
            <a:avLst/>
            <a:gdLst/>
            <a:ahLst/>
            <a:cxnLst/>
            <a:rect l="l" t="t" r="r" b="b"/>
            <a:pathLst>
              <a:path w="5461122" h="815209">
                <a:moveTo>
                  <a:pt x="5461122" y="0"/>
                </a:moveTo>
                <a:lnTo>
                  <a:pt x="0" y="0"/>
                </a:lnTo>
                <a:lnTo>
                  <a:pt x="0" y="815208"/>
                </a:lnTo>
                <a:lnTo>
                  <a:pt x="5461122" y="815208"/>
                </a:lnTo>
                <a:lnTo>
                  <a:pt x="5461122" y="0"/>
                </a:lnTo>
                <a:close/>
              </a:path>
            </a:pathLst>
          </a:custGeom>
          <a:blipFill>
            <a:blip r:embed="rId10">
              <a:extLst>
                <a:ext uri="{96DAC541-7B7A-43D3-8B79-37D633B846F1}">
                  <asvg:svgBlip xmlns:asvg="http://schemas.microsoft.com/office/drawing/2016/SVG/main" r:embed="rId11"/>
                </a:ext>
              </a:extLst>
            </a:blip>
            <a:stretch>
              <a:fillRect t="-42143" b="-68571"/>
            </a:stretch>
          </a:blipFill>
        </p:spPr>
        <p:txBody>
          <a:bodyPr/>
          <a:lstStyle/>
          <a:p>
            <a:endParaRPr lang="en-US"/>
          </a:p>
        </p:txBody>
      </p:sp>
      <p:sp>
        <p:nvSpPr>
          <p:cNvPr id="8" name="Freeform 8"/>
          <p:cNvSpPr/>
          <p:nvPr/>
        </p:nvSpPr>
        <p:spPr>
          <a:xfrm>
            <a:off x="670923" y="1377231"/>
            <a:ext cx="7654049" cy="7654049"/>
          </a:xfrm>
          <a:custGeom>
            <a:avLst/>
            <a:gdLst/>
            <a:ahLst/>
            <a:cxnLst/>
            <a:rect l="l" t="t" r="r" b="b"/>
            <a:pathLst>
              <a:path w="7654049" h="7654049">
                <a:moveTo>
                  <a:pt x="0" y="0"/>
                </a:moveTo>
                <a:lnTo>
                  <a:pt x="7654049" y="0"/>
                </a:lnTo>
                <a:lnTo>
                  <a:pt x="7654049" y="7654049"/>
                </a:lnTo>
                <a:lnTo>
                  <a:pt x="0" y="7654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093944" y="1800252"/>
            <a:ext cx="6808007" cy="6808007"/>
          </a:xfrm>
          <a:custGeom>
            <a:avLst/>
            <a:gdLst/>
            <a:ahLst/>
            <a:cxnLst/>
            <a:rect l="l" t="t" r="r" b="b"/>
            <a:pathLst>
              <a:path w="6808007" h="6808007">
                <a:moveTo>
                  <a:pt x="0" y="0"/>
                </a:moveTo>
                <a:lnTo>
                  <a:pt x="6808007" y="0"/>
                </a:lnTo>
                <a:lnTo>
                  <a:pt x="6808007" y="6808007"/>
                </a:lnTo>
                <a:lnTo>
                  <a:pt x="0" y="68080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522651" y="805937"/>
            <a:ext cx="1142588" cy="1142588"/>
          </a:xfrm>
          <a:custGeom>
            <a:avLst/>
            <a:gdLst/>
            <a:ahLst/>
            <a:cxnLst/>
            <a:rect l="l" t="t" r="r" b="b"/>
            <a:pathLst>
              <a:path w="1142588" h="1142588">
                <a:moveTo>
                  <a:pt x="0" y="0"/>
                </a:moveTo>
                <a:lnTo>
                  <a:pt x="1142587" y="0"/>
                </a:lnTo>
                <a:lnTo>
                  <a:pt x="1142587" y="1142588"/>
                </a:lnTo>
                <a:lnTo>
                  <a:pt x="0" y="1142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7323616" y="7606902"/>
            <a:ext cx="1001357" cy="1001357"/>
          </a:xfrm>
          <a:custGeom>
            <a:avLst/>
            <a:gdLst/>
            <a:ahLst/>
            <a:cxnLst/>
            <a:rect l="l" t="t" r="r" b="b"/>
            <a:pathLst>
              <a:path w="1001357" h="1001357">
                <a:moveTo>
                  <a:pt x="0" y="0"/>
                </a:moveTo>
                <a:lnTo>
                  <a:pt x="1001356" y="0"/>
                </a:lnTo>
                <a:lnTo>
                  <a:pt x="1001356" y="1001357"/>
                </a:lnTo>
                <a:lnTo>
                  <a:pt x="0" y="1001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14">
            <a:extLst>
              <a:ext uri="{FF2B5EF4-FFF2-40B4-BE49-F238E27FC236}">
                <a16:creationId xmlns:a16="http://schemas.microsoft.com/office/drawing/2014/main" id="{4B00BF57-A9F6-4DFA-4088-D6EA25713E79}"/>
              </a:ext>
            </a:extLst>
          </p:cNvPr>
          <p:cNvSpPr/>
          <p:nvPr/>
        </p:nvSpPr>
        <p:spPr>
          <a:xfrm>
            <a:off x="1312130" y="2074362"/>
            <a:ext cx="6371633" cy="6340706"/>
          </a:xfrm>
          <a:custGeom>
            <a:avLst/>
            <a:gdLst/>
            <a:ahLst/>
            <a:cxnLst/>
            <a:rect l="l" t="t" r="r" b="b"/>
            <a:pathLst>
              <a:path w="6371633" h="6340706">
                <a:moveTo>
                  <a:pt x="0" y="0"/>
                </a:moveTo>
                <a:lnTo>
                  <a:pt x="6371633" y="0"/>
                </a:lnTo>
                <a:lnTo>
                  <a:pt x="6371633" y="6340706"/>
                </a:lnTo>
                <a:lnTo>
                  <a:pt x="0" y="6340706"/>
                </a:lnTo>
                <a:lnTo>
                  <a:pt x="0" y="0"/>
                </a:lnTo>
                <a:close/>
              </a:path>
            </a:pathLst>
          </a:custGeom>
          <a:blipFill>
            <a:blip r:embed="rId16"/>
            <a:stretch>
              <a:fillRect l="-23609" t="-24758" r="-22523" b="-22966"/>
            </a:stretch>
          </a:blipFill>
        </p:spPr>
        <p:txBody>
          <a:bodyPr/>
          <a:lstStyle/>
          <a:p>
            <a:endParaRPr lang="en-US"/>
          </a:p>
        </p:txBody>
      </p:sp>
      <p:pic>
        <p:nvPicPr>
          <p:cNvPr id="23" name="Picture 22">
            <a:extLst>
              <a:ext uri="{FF2B5EF4-FFF2-40B4-BE49-F238E27FC236}">
                <a16:creationId xmlns:a16="http://schemas.microsoft.com/office/drawing/2014/main" id="{644B7148-5FD5-ACF8-FC50-FA893553C51E}"/>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59856" y="4182902"/>
            <a:ext cx="9582728" cy="4425357"/>
          </a:xfrm>
          <a:prstGeom prst="rect">
            <a:avLst/>
          </a:prstGeom>
          <a:effectLst>
            <a:outerShdw blurRad="927335" sx="103000" sy="103000" algn="tr" rotWithShape="0">
              <a:prstClr val="black">
                <a:alpha val="0"/>
              </a:prstClr>
            </a:outerShdw>
            <a:reflection stA="35819" dir="5400000" sy="-100000" algn="bl" rotWithShape="0"/>
          </a:effectLst>
        </p:spPr>
      </p:pic>
      <p:sp>
        <p:nvSpPr>
          <p:cNvPr id="24" name="TextBox 23">
            <a:extLst>
              <a:ext uri="{FF2B5EF4-FFF2-40B4-BE49-F238E27FC236}">
                <a16:creationId xmlns:a16="http://schemas.microsoft.com/office/drawing/2014/main" id="{821279C0-B563-8C78-9855-A800550BF138}"/>
              </a:ext>
            </a:extLst>
          </p:cNvPr>
          <p:cNvSpPr txBox="1"/>
          <p:nvPr/>
        </p:nvSpPr>
        <p:spPr>
          <a:xfrm>
            <a:off x="7901949" y="1932924"/>
            <a:ext cx="10509749" cy="1446550"/>
          </a:xfrm>
          <a:prstGeom prst="rect">
            <a:avLst/>
          </a:prstGeom>
          <a:noFill/>
        </p:spPr>
        <p:txBody>
          <a:bodyPr wrap="square" rtlCol="0">
            <a:spAutoFit/>
          </a:bodyPr>
          <a:lstStyle/>
          <a:p>
            <a:pPr algn="ctr"/>
            <a:r>
              <a:rPr lang="en-PH" sz="4400" b="1" dirty="0">
                <a:latin typeface="Arial" panose="020B0604020202020204" pitchFamily="34" charset="0"/>
                <a:cs typeface="Arial" panose="020B0604020202020204" pitchFamily="34" charset="0"/>
              </a:rPr>
              <a:t>“With a Very good Quality Products, </a:t>
            </a:r>
          </a:p>
          <a:p>
            <a:pPr algn="ctr"/>
            <a:r>
              <a:rPr lang="en-PH" sz="4400" b="1" dirty="0">
                <a:latin typeface="Arial" panose="020B0604020202020204" pitchFamily="34" charset="0"/>
                <a:cs typeface="Arial" panose="020B0604020202020204" pitchFamily="34" charset="0"/>
              </a:rPr>
              <a:t>Great </a:t>
            </a:r>
            <a:r>
              <a:rPr lang="en-PH" sz="4000" b="1" dirty="0">
                <a:latin typeface="Arial" panose="020B0604020202020204" pitchFamily="34" charset="0"/>
                <a:cs typeface="Arial" panose="020B0604020202020204" pitchFamily="34" charset="0"/>
              </a:rPr>
              <a:t>business</a:t>
            </a:r>
            <a:r>
              <a:rPr lang="en-PH" sz="4400" b="1" dirty="0">
                <a:latin typeface="Arial" panose="020B0604020202020204" pitchFamily="34" charset="0"/>
                <a:cs typeface="Arial" panose="020B0604020202020204" pitchFamily="34" charset="0"/>
              </a:rPr>
              <a:t> Opportunity awaits!”</a:t>
            </a:r>
            <a:endParaRPr lang="en-US" sz="44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21140" y="927448"/>
            <a:ext cx="8553615" cy="8553615"/>
          </a:xfrm>
          <a:custGeom>
            <a:avLst/>
            <a:gdLst/>
            <a:ahLst/>
            <a:cxnLst/>
            <a:rect l="l" t="t" r="r" b="b"/>
            <a:pathLst>
              <a:path w="8553615" h="8553615">
                <a:moveTo>
                  <a:pt x="0" y="0"/>
                </a:moveTo>
                <a:lnTo>
                  <a:pt x="8553615" y="0"/>
                </a:lnTo>
                <a:lnTo>
                  <a:pt x="8553615" y="8553615"/>
                </a:lnTo>
                <a:lnTo>
                  <a:pt x="0" y="8553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7901713" flipH="1">
            <a:off x="369264" y="-14654"/>
            <a:ext cx="9769056" cy="3072812"/>
          </a:xfrm>
          <a:custGeom>
            <a:avLst/>
            <a:gdLst/>
            <a:ahLst/>
            <a:cxnLst/>
            <a:rect l="l" t="t" r="r" b="b"/>
            <a:pathLst>
              <a:path w="9769056" h="3072812">
                <a:moveTo>
                  <a:pt x="9769056" y="0"/>
                </a:moveTo>
                <a:lnTo>
                  <a:pt x="0" y="0"/>
                </a:lnTo>
                <a:lnTo>
                  <a:pt x="0" y="3072812"/>
                </a:lnTo>
                <a:lnTo>
                  <a:pt x="9769056" y="3072812"/>
                </a:lnTo>
                <a:lnTo>
                  <a:pt x="976905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7901713">
            <a:off x="-1456491" y="7699667"/>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7885646">
            <a:off x="5439295" y="1114148"/>
            <a:ext cx="5461122" cy="815209"/>
          </a:xfrm>
          <a:custGeom>
            <a:avLst/>
            <a:gdLst/>
            <a:ahLst/>
            <a:cxnLst/>
            <a:rect l="l" t="t" r="r" b="b"/>
            <a:pathLst>
              <a:path w="5461122" h="815209">
                <a:moveTo>
                  <a:pt x="0" y="0"/>
                </a:moveTo>
                <a:lnTo>
                  <a:pt x="5461122" y="0"/>
                </a:lnTo>
                <a:lnTo>
                  <a:pt x="5461122" y="815208"/>
                </a:lnTo>
                <a:lnTo>
                  <a:pt x="0" y="815208"/>
                </a:lnTo>
                <a:lnTo>
                  <a:pt x="0" y="0"/>
                </a:lnTo>
                <a:close/>
              </a:path>
            </a:pathLst>
          </a:custGeom>
          <a:blipFill>
            <a:blip r:embed="rId8">
              <a:extLst>
                <a:ext uri="{96DAC541-7B7A-43D3-8B79-37D633B846F1}">
                  <asvg:svgBlip xmlns:asvg="http://schemas.microsoft.com/office/drawing/2016/SVG/main" r:embed="rId9"/>
                </a:ext>
              </a:extLst>
            </a:blip>
            <a:stretch>
              <a:fillRect t="-42143" b="-68571"/>
            </a:stretch>
          </a:blipFill>
        </p:spPr>
        <p:txBody>
          <a:bodyPr/>
          <a:lstStyle/>
          <a:p>
            <a:endParaRPr lang="en-US"/>
          </a:p>
        </p:txBody>
      </p:sp>
      <p:sp>
        <p:nvSpPr>
          <p:cNvPr id="7" name="Freeform 7"/>
          <p:cNvSpPr/>
          <p:nvPr/>
        </p:nvSpPr>
        <p:spPr>
          <a:xfrm rot="7885646" flipH="1">
            <a:off x="-1701861" y="8200655"/>
            <a:ext cx="5461122" cy="815209"/>
          </a:xfrm>
          <a:custGeom>
            <a:avLst/>
            <a:gdLst/>
            <a:ahLst/>
            <a:cxnLst/>
            <a:rect l="l" t="t" r="r" b="b"/>
            <a:pathLst>
              <a:path w="5461122" h="815209">
                <a:moveTo>
                  <a:pt x="5461122" y="0"/>
                </a:moveTo>
                <a:lnTo>
                  <a:pt x="0" y="0"/>
                </a:lnTo>
                <a:lnTo>
                  <a:pt x="0" y="815208"/>
                </a:lnTo>
                <a:lnTo>
                  <a:pt x="5461122" y="815208"/>
                </a:lnTo>
                <a:lnTo>
                  <a:pt x="5461122" y="0"/>
                </a:lnTo>
                <a:close/>
              </a:path>
            </a:pathLst>
          </a:custGeom>
          <a:blipFill>
            <a:blip r:embed="rId10">
              <a:extLst>
                <a:ext uri="{96DAC541-7B7A-43D3-8B79-37D633B846F1}">
                  <asvg:svgBlip xmlns:asvg="http://schemas.microsoft.com/office/drawing/2016/SVG/main" r:embed="rId11"/>
                </a:ext>
              </a:extLst>
            </a:blip>
            <a:stretch>
              <a:fillRect t="-42143" b="-68571"/>
            </a:stretch>
          </a:blipFill>
        </p:spPr>
        <p:txBody>
          <a:bodyPr/>
          <a:lstStyle/>
          <a:p>
            <a:endParaRPr lang="en-US"/>
          </a:p>
        </p:txBody>
      </p:sp>
      <p:sp>
        <p:nvSpPr>
          <p:cNvPr id="8" name="Freeform 8"/>
          <p:cNvSpPr/>
          <p:nvPr/>
        </p:nvSpPr>
        <p:spPr>
          <a:xfrm>
            <a:off x="670923" y="1377231"/>
            <a:ext cx="7654049" cy="7654049"/>
          </a:xfrm>
          <a:custGeom>
            <a:avLst/>
            <a:gdLst/>
            <a:ahLst/>
            <a:cxnLst/>
            <a:rect l="l" t="t" r="r" b="b"/>
            <a:pathLst>
              <a:path w="7654049" h="7654049">
                <a:moveTo>
                  <a:pt x="0" y="0"/>
                </a:moveTo>
                <a:lnTo>
                  <a:pt x="7654049" y="0"/>
                </a:lnTo>
                <a:lnTo>
                  <a:pt x="7654049" y="7654049"/>
                </a:lnTo>
                <a:lnTo>
                  <a:pt x="0" y="765404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1093944" y="1800252"/>
            <a:ext cx="6808007" cy="6808007"/>
          </a:xfrm>
          <a:custGeom>
            <a:avLst/>
            <a:gdLst/>
            <a:ahLst/>
            <a:cxnLst/>
            <a:rect l="l" t="t" r="r" b="b"/>
            <a:pathLst>
              <a:path w="6808007" h="6808007">
                <a:moveTo>
                  <a:pt x="0" y="0"/>
                </a:moveTo>
                <a:lnTo>
                  <a:pt x="6808007" y="0"/>
                </a:lnTo>
                <a:lnTo>
                  <a:pt x="6808007" y="6808007"/>
                </a:lnTo>
                <a:lnTo>
                  <a:pt x="0" y="68080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522651" y="805937"/>
            <a:ext cx="1142588" cy="1142588"/>
          </a:xfrm>
          <a:custGeom>
            <a:avLst/>
            <a:gdLst/>
            <a:ahLst/>
            <a:cxnLst/>
            <a:rect l="l" t="t" r="r" b="b"/>
            <a:pathLst>
              <a:path w="1142588" h="1142588">
                <a:moveTo>
                  <a:pt x="0" y="0"/>
                </a:moveTo>
                <a:lnTo>
                  <a:pt x="1142587" y="0"/>
                </a:lnTo>
                <a:lnTo>
                  <a:pt x="1142587" y="1142588"/>
                </a:lnTo>
                <a:lnTo>
                  <a:pt x="0" y="1142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7323616" y="7606902"/>
            <a:ext cx="1001357" cy="1001357"/>
          </a:xfrm>
          <a:custGeom>
            <a:avLst/>
            <a:gdLst/>
            <a:ahLst/>
            <a:cxnLst/>
            <a:rect l="l" t="t" r="r" b="b"/>
            <a:pathLst>
              <a:path w="1001357" h="1001357">
                <a:moveTo>
                  <a:pt x="0" y="0"/>
                </a:moveTo>
                <a:lnTo>
                  <a:pt x="1001356" y="0"/>
                </a:lnTo>
                <a:lnTo>
                  <a:pt x="1001356" y="1001357"/>
                </a:lnTo>
                <a:lnTo>
                  <a:pt x="0" y="10013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pic>
        <p:nvPicPr>
          <p:cNvPr id="23" name="Picture 22">
            <a:extLst>
              <a:ext uri="{FF2B5EF4-FFF2-40B4-BE49-F238E27FC236}">
                <a16:creationId xmlns:a16="http://schemas.microsoft.com/office/drawing/2014/main" id="{4E9E1DC9-8AB5-3D7B-0579-EFC3DACB05F6}"/>
              </a:ext>
            </a:extLst>
          </p:cNvPr>
          <p:cNvPicPr>
            <a:picLocks noChangeAspect="1"/>
          </p:cNvPicPr>
          <p:nvPr/>
        </p:nvPicPr>
        <p:blipFill>
          <a:blip r:embed="rId16">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1957273" y="576494"/>
            <a:ext cx="2419491" cy="2447515"/>
          </a:xfrm>
          <a:prstGeom prst="rect">
            <a:avLst/>
          </a:prstGeom>
        </p:spPr>
      </p:pic>
      <p:sp>
        <p:nvSpPr>
          <p:cNvPr id="24" name="Rectangle 23">
            <a:extLst>
              <a:ext uri="{FF2B5EF4-FFF2-40B4-BE49-F238E27FC236}">
                <a16:creationId xmlns:a16="http://schemas.microsoft.com/office/drawing/2014/main" id="{F06CFB8E-64ED-7216-C95F-B6A10DFC7F17}"/>
              </a:ext>
            </a:extLst>
          </p:cNvPr>
          <p:cNvSpPr/>
          <p:nvPr/>
        </p:nvSpPr>
        <p:spPr>
          <a:xfrm>
            <a:off x="10492756" y="2781300"/>
            <a:ext cx="5348524" cy="1323439"/>
          </a:xfrm>
          <a:prstGeom prst="rect">
            <a:avLst/>
          </a:prstGeom>
          <a:noFill/>
        </p:spPr>
        <p:txBody>
          <a:bodyPr wrap="square" lIns="91440" tIns="45720" rIns="91440" bIns="45720">
            <a:spAutoFit/>
          </a:bodyPr>
          <a:lstStyle/>
          <a:p>
            <a:pPr algn="ctr"/>
            <a:r>
              <a:rPr lang="en-US" sz="8000" b="1" cap="none" spc="0" dirty="0">
                <a:ln w="0"/>
                <a:gradFill flip="none" rotWithShape="1">
                  <a:gsLst>
                    <a:gs pos="0">
                      <a:srgbClr val="FFFF00"/>
                    </a:gs>
                    <a:gs pos="46000">
                      <a:srgbClr val="F1C600"/>
                    </a:gs>
                    <a:gs pos="100000">
                      <a:srgbClr val="FFC000"/>
                    </a:gs>
                  </a:gsLst>
                  <a:path path="circle">
                    <a:fillToRect l="50000" t="130000" r="50000" b="-30000"/>
                  </a:path>
                  <a:tileRect/>
                </a:gradFill>
                <a:effectLst>
                  <a:reflection blurRad="6350" stA="53000" endA="300" endPos="36000" dir="5400000" sy="-90000" algn="bl" rotWithShape="0"/>
                </a:effectLst>
                <a:latin typeface="Arial Black" panose="020B0604020202020204" pitchFamily="34" charset="0"/>
                <a:cs typeface="Arial Black" panose="020B0604020202020204" pitchFamily="34" charset="0"/>
              </a:rPr>
              <a:t>VITACEL</a:t>
            </a:r>
          </a:p>
        </p:txBody>
      </p:sp>
      <p:sp>
        <p:nvSpPr>
          <p:cNvPr id="25" name="Rectangle 24">
            <a:extLst>
              <a:ext uri="{FF2B5EF4-FFF2-40B4-BE49-F238E27FC236}">
                <a16:creationId xmlns:a16="http://schemas.microsoft.com/office/drawing/2014/main" id="{CAAFEF7D-F7CE-A331-78E9-204E5FF8AA37}"/>
              </a:ext>
            </a:extLst>
          </p:cNvPr>
          <p:cNvSpPr/>
          <p:nvPr/>
        </p:nvSpPr>
        <p:spPr>
          <a:xfrm>
            <a:off x="8747993" y="4305300"/>
            <a:ext cx="9540007" cy="1200329"/>
          </a:xfrm>
          <a:prstGeom prst="rect">
            <a:avLst/>
          </a:prstGeom>
          <a:noFill/>
        </p:spPr>
        <p:txBody>
          <a:bodyPr wrap="square" lIns="91440" tIns="45720" rIns="91440" bIns="45720">
            <a:spAutoFit/>
          </a:bodyPr>
          <a:lstStyle/>
          <a:p>
            <a:pPr algn="ctr"/>
            <a:r>
              <a:rPr lang="en-US" sz="7000" b="1" cap="none" spc="0" dirty="0">
                <a:ln w="0"/>
                <a:solidFill>
                  <a:srgbClr val="023CA1"/>
                </a:solidFill>
                <a:effectLst>
                  <a:reflection blurRad="6350" stA="0" endPos="36000" dir="5400000" sy="-90000" algn="bl" rotWithShape="0"/>
                </a:effectLst>
                <a:latin typeface="Arial Black" panose="020B0604020202020204" pitchFamily="34" charset="0"/>
                <a:cs typeface="Arial Black" panose="020B0604020202020204" pitchFamily="34" charset="0"/>
              </a:rPr>
              <a:t>MARKETING PLAN</a:t>
            </a:r>
          </a:p>
        </p:txBody>
      </p:sp>
      <p:pic>
        <p:nvPicPr>
          <p:cNvPr id="27" name="Picture 26">
            <a:extLst>
              <a:ext uri="{FF2B5EF4-FFF2-40B4-BE49-F238E27FC236}">
                <a16:creationId xmlns:a16="http://schemas.microsoft.com/office/drawing/2014/main" id="{6F0DE91C-86D9-3495-3CDA-C7BDDAE7D8A2}"/>
              </a:ext>
            </a:extLst>
          </p:cNvPr>
          <p:cNvPicPr>
            <a:picLocks noChangeAspect="1"/>
          </p:cNvPicPr>
          <p:nvPr/>
        </p:nvPicPr>
        <p:blipFill>
          <a:blip r:embed="rId17">
            <a:clrChange>
              <a:clrFrom>
                <a:srgbClr val="F4A519"/>
              </a:clrFrom>
              <a:clrTo>
                <a:srgbClr val="F4A519">
                  <a:alpha val="0"/>
                </a:srgbClr>
              </a:clrTo>
            </a:clrChange>
            <a:extLst>
              <a:ext uri="{28A0092B-C50C-407E-A947-70E740481C1C}">
                <a14:useLocalDpi xmlns:a14="http://schemas.microsoft.com/office/drawing/2010/main" val="0"/>
              </a:ext>
            </a:extLst>
          </a:blip>
          <a:stretch>
            <a:fillRect/>
          </a:stretch>
        </p:blipFill>
        <p:spPr>
          <a:xfrm>
            <a:off x="1141230" y="1894269"/>
            <a:ext cx="6822418" cy="6619972"/>
          </a:xfrm>
          <a:prstGeom prst="rect">
            <a:avLst/>
          </a:prstGeom>
        </p:spPr>
      </p:pic>
      <p:sp>
        <p:nvSpPr>
          <p:cNvPr id="28" name="Rectangle 27">
            <a:extLst>
              <a:ext uri="{FF2B5EF4-FFF2-40B4-BE49-F238E27FC236}">
                <a16:creationId xmlns:a16="http://schemas.microsoft.com/office/drawing/2014/main" id="{8FDA26BD-609B-04D0-3C04-1CC7FC45B718}"/>
              </a:ext>
            </a:extLst>
          </p:cNvPr>
          <p:cNvSpPr/>
          <p:nvPr/>
        </p:nvSpPr>
        <p:spPr>
          <a:xfrm>
            <a:off x="8782335" y="5297823"/>
            <a:ext cx="9540007" cy="1015663"/>
          </a:xfrm>
          <a:prstGeom prst="rect">
            <a:avLst/>
          </a:prstGeom>
          <a:noFill/>
        </p:spPr>
        <p:txBody>
          <a:bodyPr wrap="square" lIns="91440" tIns="45720" rIns="91440" bIns="45720">
            <a:spAutoFit/>
          </a:bodyPr>
          <a:lstStyle/>
          <a:p>
            <a:pPr algn="ctr"/>
            <a:r>
              <a:rPr lang="en-US" sz="6000" b="1" cap="none" spc="0" dirty="0">
                <a:ln w="0"/>
                <a:solidFill>
                  <a:srgbClr val="023CA1"/>
                </a:solidFill>
                <a:effectLst>
                  <a:reflection blurRad="6350" stA="0" endPos="36000" dir="5400000" sy="-90000" algn="bl" rotWithShape="0"/>
                </a:effectLst>
                <a:latin typeface="Arial Black" panose="020B0604020202020204" pitchFamily="34" charset="0"/>
                <a:cs typeface="Arial Black" panose="020B0604020202020204" pitchFamily="34" charset="0"/>
              </a:rPr>
              <a:t>PRESENTATION</a:t>
            </a:r>
          </a:p>
        </p:txBody>
      </p:sp>
      <p:grpSp>
        <p:nvGrpSpPr>
          <p:cNvPr id="33" name="Group 32">
            <a:extLst>
              <a:ext uri="{FF2B5EF4-FFF2-40B4-BE49-F238E27FC236}">
                <a16:creationId xmlns:a16="http://schemas.microsoft.com/office/drawing/2014/main" id="{3E2B82F2-6603-7577-5A1E-1BE3BAF6A8CD}"/>
              </a:ext>
            </a:extLst>
          </p:cNvPr>
          <p:cNvGrpSpPr/>
          <p:nvPr/>
        </p:nvGrpSpPr>
        <p:grpSpPr>
          <a:xfrm>
            <a:off x="9586267" y="6447657"/>
            <a:ext cx="7780417" cy="670906"/>
            <a:chOff x="9588782" y="6830049"/>
            <a:chExt cx="7780417" cy="670906"/>
          </a:xfrm>
        </p:grpSpPr>
        <p:sp>
          <p:nvSpPr>
            <p:cNvPr id="31" name="Snip Diagonal Corner Rectangle 30">
              <a:extLst>
                <a:ext uri="{FF2B5EF4-FFF2-40B4-BE49-F238E27FC236}">
                  <a16:creationId xmlns:a16="http://schemas.microsoft.com/office/drawing/2014/main" id="{07812D03-57C1-5E6E-40D3-212688D628E3}"/>
                </a:ext>
              </a:extLst>
            </p:cNvPr>
            <p:cNvSpPr/>
            <p:nvPr/>
          </p:nvSpPr>
          <p:spPr>
            <a:xfrm>
              <a:off x="9588782" y="6830049"/>
              <a:ext cx="7780416" cy="670906"/>
            </a:xfrm>
            <a:prstGeom prst="snip2Diag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56E44D3-30C1-7933-7149-D43D2C4AD86B}"/>
                </a:ext>
              </a:extLst>
            </p:cNvPr>
            <p:cNvSpPr/>
            <p:nvPr/>
          </p:nvSpPr>
          <p:spPr>
            <a:xfrm>
              <a:off x="9588782" y="6886496"/>
              <a:ext cx="7780417" cy="584775"/>
            </a:xfrm>
            <a:prstGeom prst="rect">
              <a:avLst/>
            </a:prstGeom>
            <a:noFill/>
          </p:spPr>
          <p:txBody>
            <a:bodyPr wrap="square" lIns="91440" tIns="45720" rIns="91440" bIns="45720">
              <a:spAutoFit/>
            </a:bodyPr>
            <a:lstStyle/>
            <a:p>
              <a:pPr algn="ctr"/>
              <a:r>
                <a:rPr lang="en-US" sz="3200" b="1" cap="none" spc="0" dirty="0">
                  <a:ln w="0"/>
                  <a:solidFill>
                    <a:srgbClr val="002060"/>
                  </a:solidFill>
                  <a:effectLst>
                    <a:reflection blurRad="6350" stA="0" endPos="36000" dir="5400000" sy="-90000" algn="bl" rotWithShape="0"/>
                  </a:effectLst>
                  <a:latin typeface="Arial Black" panose="020B0604020202020204" pitchFamily="34" charset="0"/>
                  <a:cs typeface="Arial Black" panose="020B0604020202020204" pitchFamily="34" charset="0"/>
                </a:rPr>
                <a:t>SUSTAINABLE BUSINESS MODEL</a:t>
              </a:r>
            </a:p>
          </p:txBody>
        </p:sp>
      </p:grpSp>
      <p:grpSp>
        <p:nvGrpSpPr>
          <p:cNvPr id="34" name="Group 33">
            <a:extLst>
              <a:ext uri="{FF2B5EF4-FFF2-40B4-BE49-F238E27FC236}">
                <a16:creationId xmlns:a16="http://schemas.microsoft.com/office/drawing/2014/main" id="{F50A403C-1B94-D898-17AF-8073FDAE4D03}"/>
              </a:ext>
            </a:extLst>
          </p:cNvPr>
          <p:cNvGrpSpPr/>
          <p:nvPr/>
        </p:nvGrpSpPr>
        <p:grpSpPr>
          <a:xfrm>
            <a:off x="8706472" y="7356120"/>
            <a:ext cx="9540007" cy="670906"/>
            <a:chOff x="8708987" y="7738512"/>
            <a:chExt cx="9540007" cy="670906"/>
          </a:xfrm>
        </p:grpSpPr>
        <p:sp>
          <p:nvSpPr>
            <p:cNvPr id="32" name="Snip Diagonal Corner Rectangle 31">
              <a:extLst>
                <a:ext uri="{FF2B5EF4-FFF2-40B4-BE49-F238E27FC236}">
                  <a16:creationId xmlns:a16="http://schemas.microsoft.com/office/drawing/2014/main" id="{D6EFF7A0-668F-3638-C55B-B71CD5BC7B7A}"/>
                </a:ext>
              </a:extLst>
            </p:cNvPr>
            <p:cNvSpPr/>
            <p:nvPr/>
          </p:nvSpPr>
          <p:spPr>
            <a:xfrm>
              <a:off x="9588782" y="7738512"/>
              <a:ext cx="7780416" cy="670906"/>
            </a:xfrm>
            <a:prstGeom prst="snip2DiagRect">
              <a:avLst/>
            </a:prstGeom>
            <a:solidFill>
              <a:srgbClr val="022C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64F8A37-8A9E-AFFE-3522-081667D266BA}"/>
                </a:ext>
              </a:extLst>
            </p:cNvPr>
            <p:cNvSpPr/>
            <p:nvPr/>
          </p:nvSpPr>
          <p:spPr>
            <a:xfrm>
              <a:off x="8708987" y="7801132"/>
              <a:ext cx="9540007" cy="584775"/>
            </a:xfrm>
            <a:prstGeom prst="rect">
              <a:avLst/>
            </a:prstGeom>
            <a:noFill/>
          </p:spPr>
          <p:txBody>
            <a:bodyPr wrap="square" lIns="91440" tIns="45720" rIns="91440" bIns="45720">
              <a:spAutoFit/>
            </a:bodyPr>
            <a:lstStyle/>
            <a:p>
              <a:pPr algn="ctr"/>
              <a:r>
                <a:rPr lang="en-US" sz="3200" b="1" cap="none" spc="0" dirty="0">
                  <a:ln w="0"/>
                  <a:solidFill>
                    <a:srgbClr val="FFC000"/>
                  </a:solidFill>
                  <a:effectLst>
                    <a:reflection blurRad="6350" stA="0" endPos="36000" dir="5400000" sy="-90000" algn="bl" rotWithShape="0"/>
                  </a:effectLst>
                  <a:latin typeface="Arial Black" panose="020B0604020202020204" pitchFamily="34" charset="0"/>
                  <a:cs typeface="Arial Black" panose="020B0604020202020204" pitchFamily="34" charset="0"/>
                </a:rPr>
                <a:t>PROFITABLE CONSUMERISM</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strVal val="#ppt_w*0.70"/>
                                          </p:val>
                                        </p:tav>
                                        <p:tav tm="100000">
                                          <p:val>
                                            <p:strVal val="#ppt_w"/>
                                          </p:val>
                                        </p:tav>
                                      </p:tavLst>
                                    </p:anim>
                                    <p:anim calcmode="lin" valueType="num">
                                      <p:cBhvr>
                                        <p:cTn id="8" dur="500" fill="hold"/>
                                        <p:tgtEl>
                                          <p:spTgt spid="33"/>
                                        </p:tgtEl>
                                        <p:attrNameLst>
                                          <p:attrName>ppt_h</p:attrName>
                                        </p:attrNameLst>
                                      </p:cBhvr>
                                      <p:tavLst>
                                        <p:tav tm="0">
                                          <p:val>
                                            <p:strVal val="#ppt_h"/>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 calcmode="lin" valueType="num">
                                      <p:cBhvr>
                                        <p:cTn id="14" dur="500" fill="hold"/>
                                        <p:tgtEl>
                                          <p:spTgt spid="34"/>
                                        </p:tgtEl>
                                        <p:attrNameLst>
                                          <p:attrName>ppt_w</p:attrName>
                                        </p:attrNameLst>
                                      </p:cBhvr>
                                      <p:tavLst>
                                        <p:tav tm="0">
                                          <p:val>
                                            <p:strVal val="#ppt_w*0.70"/>
                                          </p:val>
                                        </p:tav>
                                        <p:tav tm="100000">
                                          <p:val>
                                            <p:strVal val="#ppt_w"/>
                                          </p:val>
                                        </p:tav>
                                      </p:tavLst>
                                    </p:anim>
                                    <p:anim calcmode="lin" valueType="num">
                                      <p:cBhvr>
                                        <p:cTn id="15" dur="500" fill="hold"/>
                                        <p:tgtEl>
                                          <p:spTgt spid="34"/>
                                        </p:tgtEl>
                                        <p:attrNameLst>
                                          <p:attrName>ppt_h</p:attrName>
                                        </p:attrNameLst>
                                      </p:cBhvr>
                                      <p:tavLst>
                                        <p:tav tm="0">
                                          <p:val>
                                            <p:strVal val="#ppt_h"/>
                                          </p:val>
                                        </p:tav>
                                        <p:tav tm="100000">
                                          <p:val>
                                            <p:strVal val="#ppt_h"/>
                                          </p:val>
                                        </p:tav>
                                      </p:tavLst>
                                    </p:anim>
                                    <p:animEffect transition="in" filter="fade">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48109" y="927448"/>
            <a:ext cx="8553615" cy="8553615"/>
          </a:xfrm>
          <a:custGeom>
            <a:avLst/>
            <a:gdLst/>
            <a:ahLst/>
            <a:cxnLst/>
            <a:rect l="l" t="t" r="r" b="b"/>
            <a:pathLst>
              <a:path w="8553615" h="8553615">
                <a:moveTo>
                  <a:pt x="0" y="0"/>
                </a:moveTo>
                <a:lnTo>
                  <a:pt x="8553615" y="0"/>
                </a:lnTo>
                <a:lnTo>
                  <a:pt x="8553615" y="8553615"/>
                </a:lnTo>
                <a:lnTo>
                  <a:pt x="0" y="85536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7863704" flipH="1">
            <a:off x="7929805" y="-367774"/>
            <a:ext cx="9769056" cy="3072812"/>
          </a:xfrm>
          <a:custGeom>
            <a:avLst/>
            <a:gdLst/>
            <a:ahLst/>
            <a:cxnLst/>
            <a:rect l="l" t="t" r="r" b="b"/>
            <a:pathLst>
              <a:path w="9769056" h="3072812">
                <a:moveTo>
                  <a:pt x="9769055" y="0"/>
                </a:moveTo>
                <a:lnTo>
                  <a:pt x="0" y="0"/>
                </a:lnTo>
                <a:lnTo>
                  <a:pt x="0" y="3072812"/>
                </a:lnTo>
                <a:lnTo>
                  <a:pt x="9769055" y="3072812"/>
                </a:lnTo>
                <a:lnTo>
                  <a:pt x="976905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7863704">
            <a:off x="9669393" y="7326721"/>
            <a:ext cx="9769056" cy="3072812"/>
          </a:xfrm>
          <a:custGeom>
            <a:avLst/>
            <a:gdLst/>
            <a:ahLst/>
            <a:cxnLst/>
            <a:rect l="l" t="t" r="r" b="b"/>
            <a:pathLst>
              <a:path w="9769056" h="3072812">
                <a:moveTo>
                  <a:pt x="0" y="0"/>
                </a:moveTo>
                <a:lnTo>
                  <a:pt x="9769055" y="0"/>
                </a:lnTo>
                <a:lnTo>
                  <a:pt x="9769055" y="3072812"/>
                </a:lnTo>
                <a:lnTo>
                  <a:pt x="0" y="307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2942668" flipH="1">
            <a:off x="7267331" y="969627"/>
            <a:ext cx="5461122" cy="815209"/>
          </a:xfrm>
          <a:custGeom>
            <a:avLst/>
            <a:gdLst/>
            <a:ahLst/>
            <a:cxnLst/>
            <a:rect l="l" t="t" r="r" b="b"/>
            <a:pathLst>
              <a:path w="5461122" h="815209">
                <a:moveTo>
                  <a:pt x="5461122" y="0"/>
                </a:moveTo>
                <a:lnTo>
                  <a:pt x="0" y="0"/>
                </a:lnTo>
                <a:lnTo>
                  <a:pt x="0" y="815208"/>
                </a:lnTo>
                <a:lnTo>
                  <a:pt x="5461122" y="815208"/>
                </a:lnTo>
                <a:lnTo>
                  <a:pt x="5461122" y="0"/>
                </a:lnTo>
                <a:close/>
              </a:path>
            </a:pathLst>
          </a:custGeom>
          <a:blipFill>
            <a:blip r:embed="rId6">
              <a:extLst>
                <a:ext uri="{96DAC541-7B7A-43D3-8B79-37D633B846F1}">
                  <asvg:svgBlip xmlns:asvg="http://schemas.microsoft.com/office/drawing/2016/SVG/main" r:embed="rId7"/>
                </a:ext>
              </a:extLst>
            </a:blip>
            <a:stretch>
              <a:fillRect t="-42143" b="-68571"/>
            </a:stretch>
          </a:blipFill>
        </p:spPr>
        <p:txBody>
          <a:bodyPr/>
          <a:lstStyle/>
          <a:p>
            <a:endParaRPr lang="en-US"/>
          </a:p>
        </p:txBody>
      </p:sp>
      <p:sp>
        <p:nvSpPr>
          <p:cNvPr id="6" name="Freeform 6"/>
          <p:cNvSpPr/>
          <p:nvPr/>
        </p:nvSpPr>
        <p:spPr>
          <a:xfrm rot="2942668" flipH="1">
            <a:off x="14528739" y="8200655"/>
            <a:ext cx="5461122" cy="815209"/>
          </a:xfrm>
          <a:custGeom>
            <a:avLst/>
            <a:gdLst/>
            <a:ahLst/>
            <a:cxnLst/>
            <a:rect l="l" t="t" r="r" b="b"/>
            <a:pathLst>
              <a:path w="5461122" h="815209">
                <a:moveTo>
                  <a:pt x="5461122" y="0"/>
                </a:moveTo>
                <a:lnTo>
                  <a:pt x="0" y="0"/>
                </a:lnTo>
                <a:lnTo>
                  <a:pt x="0" y="815208"/>
                </a:lnTo>
                <a:lnTo>
                  <a:pt x="5461122" y="815208"/>
                </a:lnTo>
                <a:lnTo>
                  <a:pt x="5461122" y="0"/>
                </a:lnTo>
                <a:close/>
              </a:path>
            </a:pathLst>
          </a:custGeom>
          <a:blipFill>
            <a:blip r:embed="rId6">
              <a:extLst>
                <a:ext uri="{96DAC541-7B7A-43D3-8B79-37D633B846F1}">
                  <asvg:svgBlip xmlns:asvg="http://schemas.microsoft.com/office/drawing/2016/SVG/main" r:embed="rId7"/>
                </a:ext>
              </a:extLst>
            </a:blip>
            <a:stretch>
              <a:fillRect t="-42143" b="-68571"/>
            </a:stretch>
          </a:blipFill>
        </p:spPr>
        <p:txBody>
          <a:bodyPr/>
          <a:lstStyle/>
          <a:p>
            <a:endParaRPr lang="en-US"/>
          </a:p>
        </p:txBody>
      </p:sp>
      <p:sp>
        <p:nvSpPr>
          <p:cNvPr id="7" name="Freeform 7"/>
          <p:cNvSpPr/>
          <p:nvPr/>
        </p:nvSpPr>
        <p:spPr>
          <a:xfrm>
            <a:off x="9997892" y="1377231"/>
            <a:ext cx="7654049" cy="7654049"/>
          </a:xfrm>
          <a:custGeom>
            <a:avLst/>
            <a:gdLst/>
            <a:ahLst/>
            <a:cxnLst/>
            <a:rect l="l" t="t" r="r" b="b"/>
            <a:pathLst>
              <a:path w="7654049" h="7654049">
                <a:moveTo>
                  <a:pt x="0" y="0"/>
                </a:moveTo>
                <a:lnTo>
                  <a:pt x="7654049" y="0"/>
                </a:lnTo>
                <a:lnTo>
                  <a:pt x="7654049" y="7654049"/>
                </a:lnTo>
                <a:lnTo>
                  <a:pt x="0" y="76540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420913" y="1800252"/>
            <a:ext cx="6808007" cy="6808007"/>
          </a:xfrm>
          <a:custGeom>
            <a:avLst/>
            <a:gdLst/>
            <a:ahLst/>
            <a:cxnLst/>
            <a:rect l="l" t="t" r="r" b="b"/>
            <a:pathLst>
              <a:path w="6808007" h="6808007">
                <a:moveTo>
                  <a:pt x="0" y="0"/>
                </a:moveTo>
                <a:lnTo>
                  <a:pt x="6808007" y="0"/>
                </a:lnTo>
                <a:lnTo>
                  <a:pt x="6808007" y="6808007"/>
                </a:lnTo>
                <a:lnTo>
                  <a:pt x="0" y="68080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6688006" y="805937"/>
            <a:ext cx="1142588" cy="1142588"/>
          </a:xfrm>
          <a:custGeom>
            <a:avLst/>
            <a:gdLst/>
            <a:ahLst/>
            <a:cxnLst/>
            <a:rect l="l" t="t" r="r" b="b"/>
            <a:pathLst>
              <a:path w="1142588" h="1142588">
                <a:moveTo>
                  <a:pt x="0" y="0"/>
                </a:moveTo>
                <a:lnTo>
                  <a:pt x="1142588" y="0"/>
                </a:lnTo>
                <a:lnTo>
                  <a:pt x="1142588" y="1142588"/>
                </a:lnTo>
                <a:lnTo>
                  <a:pt x="0" y="1142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9997892" y="7606902"/>
            <a:ext cx="1001357" cy="1001357"/>
          </a:xfrm>
          <a:custGeom>
            <a:avLst/>
            <a:gdLst/>
            <a:ahLst/>
            <a:cxnLst/>
            <a:rect l="l" t="t" r="r" b="b"/>
            <a:pathLst>
              <a:path w="1001357" h="1001357">
                <a:moveTo>
                  <a:pt x="0" y="0"/>
                </a:moveTo>
                <a:lnTo>
                  <a:pt x="1001357" y="0"/>
                </a:lnTo>
                <a:lnTo>
                  <a:pt x="1001357" y="1001357"/>
                </a:lnTo>
                <a:lnTo>
                  <a:pt x="0" y="10013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5C438285-3721-0902-0A09-C7D53EA7BE07}"/>
              </a:ext>
            </a:extLst>
          </p:cNvPr>
          <p:cNvGrpSpPr/>
          <p:nvPr/>
        </p:nvGrpSpPr>
        <p:grpSpPr>
          <a:xfrm>
            <a:off x="1108595" y="2627689"/>
            <a:ext cx="565243" cy="581608"/>
            <a:chOff x="1028700" y="5289505"/>
            <a:chExt cx="1399372" cy="1399372"/>
          </a:xfrm>
        </p:grpSpPr>
        <p:sp>
          <p:nvSpPr>
            <p:cNvPr id="36" name="Freeform 10">
              <a:extLst>
                <a:ext uri="{FF2B5EF4-FFF2-40B4-BE49-F238E27FC236}">
                  <a16:creationId xmlns:a16="http://schemas.microsoft.com/office/drawing/2014/main" id="{1133C43D-83F1-2FA1-1533-8CA68BF83244}"/>
                </a:ext>
              </a:extLst>
            </p:cNvPr>
            <p:cNvSpPr/>
            <p:nvPr/>
          </p:nvSpPr>
          <p:spPr>
            <a:xfrm>
              <a:off x="1028700"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7" name="Freeform 13">
              <a:extLst>
                <a:ext uri="{FF2B5EF4-FFF2-40B4-BE49-F238E27FC236}">
                  <a16:creationId xmlns:a16="http://schemas.microsoft.com/office/drawing/2014/main" id="{A5DDDD54-3FC9-A61F-0859-3272595B0EAD}"/>
                </a:ext>
              </a:extLst>
            </p:cNvPr>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8" name="Freeform 17">
              <a:extLst>
                <a:ext uri="{FF2B5EF4-FFF2-40B4-BE49-F238E27FC236}">
                  <a16:creationId xmlns:a16="http://schemas.microsoft.com/office/drawing/2014/main" id="{917AD455-E6B1-8B31-7876-2BFE399CE822}"/>
                </a:ext>
              </a:extLst>
            </p:cNvPr>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grpSp>
      <p:grpSp>
        <p:nvGrpSpPr>
          <p:cNvPr id="78" name="Group 77">
            <a:extLst>
              <a:ext uri="{FF2B5EF4-FFF2-40B4-BE49-F238E27FC236}">
                <a16:creationId xmlns:a16="http://schemas.microsoft.com/office/drawing/2014/main" id="{6AFB8D8D-E360-DEE3-AD3E-A6C5AF0ED834}"/>
              </a:ext>
            </a:extLst>
          </p:cNvPr>
          <p:cNvGrpSpPr/>
          <p:nvPr/>
        </p:nvGrpSpPr>
        <p:grpSpPr>
          <a:xfrm>
            <a:off x="326979" y="923492"/>
            <a:ext cx="9540007" cy="1538016"/>
            <a:chOff x="142124" y="608223"/>
            <a:chExt cx="9540007" cy="1538016"/>
          </a:xfrm>
        </p:grpSpPr>
        <p:sp>
          <p:nvSpPr>
            <p:cNvPr id="76" name="Rectangle 75">
              <a:extLst>
                <a:ext uri="{FF2B5EF4-FFF2-40B4-BE49-F238E27FC236}">
                  <a16:creationId xmlns:a16="http://schemas.microsoft.com/office/drawing/2014/main" id="{A1CB8964-7CF4-7A95-B162-BB10D9B26E90}"/>
                </a:ext>
              </a:extLst>
            </p:cNvPr>
            <p:cNvSpPr/>
            <p:nvPr/>
          </p:nvSpPr>
          <p:spPr>
            <a:xfrm>
              <a:off x="142124" y="923178"/>
              <a:ext cx="9540007" cy="1107996"/>
            </a:xfrm>
            <a:prstGeom prst="rect">
              <a:avLst/>
            </a:prstGeom>
            <a:noFill/>
          </p:spPr>
          <p:txBody>
            <a:bodyPr wrap="square" lIns="91440" tIns="45720" rIns="91440" bIns="45720">
              <a:spAutoFit/>
            </a:bodyPr>
            <a:lstStyle/>
            <a:p>
              <a:pPr algn="ctr"/>
              <a:r>
                <a:rPr lang="en-US" sz="6600" b="1" cap="none" spc="0" dirty="0">
                  <a:ln w="0"/>
                  <a:solidFill>
                    <a:srgbClr val="FFC000"/>
                  </a:solidFill>
                  <a:effectLst>
                    <a:reflection blurRad="6350" stA="0" endPos="36000" dir="5400000" sy="-90000" algn="bl" rotWithShape="0"/>
                  </a:effectLst>
                  <a:latin typeface="Arial Black" panose="020B0604020202020204" pitchFamily="34" charset="0"/>
                  <a:cs typeface="Arial Black" panose="020B0604020202020204" pitchFamily="34" charset="0"/>
                </a:rPr>
                <a:t>WHY     VITACEL?</a:t>
              </a:r>
            </a:p>
          </p:txBody>
        </p:sp>
        <p:pic>
          <p:nvPicPr>
            <p:cNvPr id="77" name="Picture 76">
              <a:extLst>
                <a:ext uri="{FF2B5EF4-FFF2-40B4-BE49-F238E27FC236}">
                  <a16:creationId xmlns:a16="http://schemas.microsoft.com/office/drawing/2014/main" id="{239C0A4C-F745-082D-BA67-AF49ADEFB8B2}"/>
                </a:ext>
              </a:extLst>
            </p:cNvPr>
            <p:cNvPicPr>
              <a:picLocks noChangeAspect="1"/>
            </p:cNvPicPr>
            <p:nvPr/>
          </p:nvPicPr>
          <p:blipFill>
            <a:blip r:embed="rId14">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2975394" y="608223"/>
              <a:ext cx="1520406" cy="1538016"/>
            </a:xfrm>
            <a:prstGeom prst="rect">
              <a:avLst/>
            </a:prstGeom>
          </p:spPr>
        </p:pic>
      </p:grpSp>
      <p:sp>
        <p:nvSpPr>
          <p:cNvPr id="79" name="Rectangle 78">
            <a:extLst>
              <a:ext uri="{FF2B5EF4-FFF2-40B4-BE49-F238E27FC236}">
                <a16:creationId xmlns:a16="http://schemas.microsoft.com/office/drawing/2014/main" id="{25867C83-2783-D3DB-02DD-DF1113BC018B}"/>
              </a:ext>
            </a:extLst>
          </p:cNvPr>
          <p:cNvSpPr/>
          <p:nvPr/>
        </p:nvSpPr>
        <p:spPr>
          <a:xfrm>
            <a:off x="1867380" y="2618141"/>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Health and Wellness </a:t>
            </a:r>
          </a:p>
        </p:txBody>
      </p:sp>
      <p:grpSp>
        <p:nvGrpSpPr>
          <p:cNvPr id="91" name="Group 90">
            <a:extLst>
              <a:ext uri="{FF2B5EF4-FFF2-40B4-BE49-F238E27FC236}">
                <a16:creationId xmlns:a16="http://schemas.microsoft.com/office/drawing/2014/main" id="{2C3F96E2-FA4A-EFF6-5DBB-8E18C9C7FFDE}"/>
              </a:ext>
            </a:extLst>
          </p:cNvPr>
          <p:cNvGrpSpPr/>
          <p:nvPr/>
        </p:nvGrpSpPr>
        <p:grpSpPr>
          <a:xfrm>
            <a:off x="1108595" y="3255519"/>
            <a:ext cx="9840884" cy="646331"/>
            <a:chOff x="1108595" y="3255519"/>
            <a:chExt cx="9840884" cy="646331"/>
          </a:xfrm>
        </p:grpSpPr>
        <p:grpSp>
          <p:nvGrpSpPr>
            <p:cNvPr id="25" name="Group 24">
              <a:extLst>
                <a:ext uri="{FF2B5EF4-FFF2-40B4-BE49-F238E27FC236}">
                  <a16:creationId xmlns:a16="http://schemas.microsoft.com/office/drawing/2014/main" id="{591703BA-F1F9-F968-0904-842ED019D566}"/>
                </a:ext>
              </a:extLst>
            </p:cNvPr>
            <p:cNvGrpSpPr/>
            <p:nvPr/>
          </p:nvGrpSpPr>
          <p:grpSpPr>
            <a:xfrm>
              <a:off x="1108595" y="3267491"/>
              <a:ext cx="565243" cy="581608"/>
              <a:chOff x="1028700" y="5289505"/>
              <a:chExt cx="1399372" cy="1399372"/>
            </a:xfrm>
          </p:grpSpPr>
          <p:sp>
            <p:nvSpPr>
              <p:cNvPr id="10" name="Freeform 10"/>
              <p:cNvSpPr/>
              <p:nvPr/>
            </p:nvSpPr>
            <p:spPr>
              <a:xfrm>
                <a:off x="1028700"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3" name="Freeform 13"/>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80" name="Rectangle 79">
              <a:extLst>
                <a:ext uri="{FF2B5EF4-FFF2-40B4-BE49-F238E27FC236}">
                  <a16:creationId xmlns:a16="http://schemas.microsoft.com/office/drawing/2014/main" id="{4913150F-A38E-89B1-808B-D3B848034E85}"/>
                </a:ext>
              </a:extLst>
            </p:cNvPr>
            <p:cNvSpPr/>
            <p:nvPr/>
          </p:nvSpPr>
          <p:spPr>
            <a:xfrm>
              <a:off x="1871452" y="3255519"/>
              <a:ext cx="9078027"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Company Owned Manufacturing</a:t>
              </a:r>
            </a:p>
          </p:txBody>
        </p:sp>
      </p:grpSp>
      <p:grpSp>
        <p:nvGrpSpPr>
          <p:cNvPr id="92" name="Group 91">
            <a:extLst>
              <a:ext uri="{FF2B5EF4-FFF2-40B4-BE49-F238E27FC236}">
                <a16:creationId xmlns:a16="http://schemas.microsoft.com/office/drawing/2014/main" id="{A0D4C0D2-C159-308B-761B-285B67B0F6EC}"/>
              </a:ext>
            </a:extLst>
          </p:cNvPr>
          <p:cNvGrpSpPr/>
          <p:nvPr/>
        </p:nvGrpSpPr>
        <p:grpSpPr>
          <a:xfrm>
            <a:off x="1108594" y="3907293"/>
            <a:ext cx="7557235" cy="646804"/>
            <a:chOff x="1108594" y="3907293"/>
            <a:chExt cx="7557235" cy="646804"/>
          </a:xfrm>
        </p:grpSpPr>
        <p:grpSp>
          <p:nvGrpSpPr>
            <p:cNvPr id="39" name="Group 38">
              <a:extLst>
                <a:ext uri="{FF2B5EF4-FFF2-40B4-BE49-F238E27FC236}">
                  <a16:creationId xmlns:a16="http://schemas.microsoft.com/office/drawing/2014/main" id="{4C132F54-89F6-45FF-9BD5-B8C317F8C3A0}"/>
                </a:ext>
              </a:extLst>
            </p:cNvPr>
            <p:cNvGrpSpPr/>
            <p:nvPr/>
          </p:nvGrpSpPr>
          <p:grpSpPr>
            <a:xfrm>
              <a:off x="1108594" y="3907293"/>
              <a:ext cx="565243" cy="581608"/>
              <a:chOff x="1028700" y="7463756"/>
              <a:chExt cx="1399372" cy="1399372"/>
            </a:xfrm>
          </p:grpSpPr>
          <p:sp>
            <p:nvSpPr>
              <p:cNvPr id="40" name="Freeform 11">
                <a:extLst>
                  <a:ext uri="{FF2B5EF4-FFF2-40B4-BE49-F238E27FC236}">
                    <a16:creationId xmlns:a16="http://schemas.microsoft.com/office/drawing/2014/main" id="{394BF2DF-45EF-526D-F110-ABA25A736024}"/>
                  </a:ext>
                </a:extLst>
              </p:cNvPr>
              <p:cNvSpPr/>
              <p:nvPr/>
            </p:nvSpPr>
            <p:spPr>
              <a:xfrm>
                <a:off x="1028700" y="7463756"/>
                <a:ext cx="1399372" cy="1399372"/>
              </a:xfrm>
              <a:custGeom>
                <a:avLst/>
                <a:gdLst/>
                <a:ahLst/>
                <a:cxnLst/>
                <a:rect l="l" t="t" r="r" b="b"/>
                <a:pathLst>
                  <a:path w="1399372" h="1399372">
                    <a:moveTo>
                      <a:pt x="0" y="0"/>
                    </a:moveTo>
                    <a:lnTo>
                      <a:pt x="1399372" y="0"/>
                    </a:lnTo>
                    <a:lnTo>
                      <a:pt x="1399372" y="1399371"/>
                    </a:lnTo>
                    <a:lnTo>
                      <a:pt x="0" y="1399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1" name="Freeform 14">
                <a:extLst>
                  <a:ext uri="{FF2B5EF4-FFF2-40B4-BE49-F238E27FC236}">
                    <a16:creationId xmlns:a16="http://schemas.microsoft.com/office/drawing/2014/main" id="{BC990908-6B74-28F0-32D2-4284543214B6}"/>
                  </a:ext>
                </a:extLst>
              </p:cNvPr>
              <p:cNvSpPr/>
              <p:nvPr/>
            </p:nvSpPr>
            <p:spPr>
              <a:xfrm>
                <a:off x="1174356" y="760941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2" name="Freeform 18">
                <a:extLst>
                  <a:ext uri="{FF2B5EF4-FFF2-40B4-BE49-F238E27FC236}">
                    <a16:creationId xmlns:a16="http://schemas.microsoft.com/office/drawing/2014/main" id="{0D8E690E-53FF-0CC0-CDE9-CAD220966C27}"/>
                  </a:ext>
                </a:extLst>
              </p:cNvPr>
              <p:cNvSpPr/>
              <p:nvPr/>
            </p:nvSpPr>
            <p:spPr>
              <a:xfrm>
                <a:off x="1314375" y="7749431"/>
                <a:ext cx="828021" cy="828021"/>
              </a:xfrm>
              <a:custGeom>
                <a:avLst/>
                <a:gdLst/>
                <a:ahLst/>
                <a:cxnLst/>
                <a:rect l="l" t="t" r="r" b="b"/>
                <a:pathLst>
                  <a:path w="828021" h="828021">
                    <a:moveTo>
                      <a:pt x="0" y="0"/>
                    </a:moveTo>
                    <a:lnTo>
                      <a:pt x="828021" y="0"/>
                    </a:lnTo>
                    <a:lnTo>
                      <a:pt x="828021" y="828021"/>
                    </a:lnTo>
                    <a:lnTo>
                      <a:pt x="0" y="8280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81" name="Rectangle 80">
              <a:extLst>
                <a:ext uri="{FF2B5EF4-FFF2-40B4-BE49-F238E27FC236}">
                  <a16:creationId xmlns:a16="http://schemas.microsoft.com/office/drawing/2014/main" id="{CFBE3315-84FD-ABD5-6554-DB242321421D}"/>
                </a:ext>
              </a:extLst>
            </p:cNvPr>
            <p:cNvSpPr/>
            <p:nvPr/>
          </p:nvSpPr>
          <p:spPr>
            <a:xfrm>
              <a:off x="1854659" y="3907766"/>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Low Start-Up Capital</a:t>
              </a:r>
            </a:p>
          </p:txBody>
        </p:sp>
      </p:grpSp>
      <p:grpSp>
        <p:nvGrpSpPr>
          <p:cNvPr id="93" name="Group 92">
            <a:extLst>
              <a:ext uri="{FF2B5EF4-FFF2-40B4-BE49-F238E27FC236}">
                <a16:creationId xmlns:a16="http://schemas.microsoft.com/office/drawing/2014/main" id="{DFBE0C1E-212E-C9CF-5D51-24B87E758E16}"/>
              </a:ext>
            </a:extLst>
          </p:cNvPr>
          <p:cNvGrpSpPr/>
          <p:nvPr/>
        </p:nvGrpSpPr>
        <p:grpSpPr>
          <a:xfrm>
            <a:off x="1111157" y="4545144"/>
            <a:ext cx="7558745" cy="646331"/>
            <a:chOff x="1111157" y="4545144"/>
            <a:chExt cx="7558745" cy="646331"/>
          </a:xfrm>
        </p:grpSpPr>
        <p:grpSp>
          <p:nvGrpSpPr>
            <p:cNvPr id="26" name="Group 25">
              <a:extLst>
                <a:ext uri="{FF2B5EF4-FFF2-40B4-BE49-F238E27FC236}">
                  <a16:creationId xmlns:a16="http://schemas.microsoft.com/office/drawing/2014/main" id="{3BC8E8F2-0501-0773-A9CA-70977B273CE5}"/>
                </a:ext>
              </a:extLst>
            </p:cNvPr>
            <p:cNvGrpSpPr/>
            <p:nvPr/>
          </p:nvGrpSpPr>
          <p:grpSpPr>
            <a:xfrm>
              <a:off x="1111157" y="4551384"/>
              <a:ext cx="565243" cy="581608"/>
              <a:chOff x="1028700" y="7463756"/>
              <a:chExt cx="1399372" cy="1399372"/>
            </a:xfrm>
          </p:grpSpPr>
          <p:sp>
            <p:nvSpPr>
              <p:cNvPr id="11" name="Freeform 11"/>
              <p:cNvSpPr/>
              <p:nvPr/>
            </p:nvSpPr>
            <p:spPr>
              <a:xfrm>
                <a:off x="1028700" y="7463756"/>
                <a:ext cx="1399372" cy="1399372"/>
              </a:xfrm>
              <a:custGeom>
                <a:avLst/>
                <a:gdLst/>
                <a:ahLst/>
                <a:cxnLst/>
                <a:rect l="l" t="t" r="r" b="b"/>
                <a:pathLst>
                  <a:path w="1399372" h="1399372">
                    <a:moveTo>
                      <a:pt x="0" y="0"/>
                    </a:moveTo>
                    <a:lnTo>
                      <a:pt x="1399372" y="0"/>
                    </a:lnTo>
                    <a:lnTo>
                      <a:pt x="1399372" y="1399371"/>
                    </a:lnTo>
                    <a:lnTo>
                      <a:pt x="0" y="1399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1174356" y="760941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314375" y="7749431"/>
                <a:ext cx="828021" cy="828021"/>
              </a:xfrm>
              <a:custGeom>
                <a:avLst/>
                <a:gdLst/>
                <a:ahLst/>
                <a:cxnLst/>
                <a:rect l="l" t="t" r="r" b="b"/>
                <a:pathLst>
                  <a:path w="828021" h="828021">
                    <a:moveTo>
                      <a:pt x="0" y="0"/>
                    </a:moveTo>
                    <a:lnTo>
                      <a:pt x="828021" y="0"/>
                    </a:lnTo>
                    <a:lnTo>
                      <a:pt x="828021" y="828021"/>
                    </a:lnTo>
                    <a:lnTo>
                      <a:pt x="0" y="8280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82" name="Rectangle 81">
              <a:extLst>
                <a:ext uri="{FF2B5EF4-FFF2-40B4-BE49-F238E27FC236}">
                  <a16:creationId xmlns:a16="http://schemas.microsoft.com/office/drawing/2014/main" id="{BC9C4360-2679-4466-2060-BDB9550D0517}"/>
                </a:ext>
              </a:extLst>
            </p:cNvPr>
            <p:cNvSpPr/>
            <p:nvPr/>
          </p:nvSpPr>
          <p:spPr>
            <a:xfrm>
              <a:off x="1858732" y="4545144"/>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Relevant Product</a:t>
              </a:r>
            </a:p>
          </p:txBody>
        </p:sp>
      </p:grpSp>
      <p:grpSp>
        <p:nvGrpSpPr>
          <p:cNvPr id="94" name="Group 93">
            <a:extLst>
              <a:ext uri="{FF2B5EF4-FFF2-40B4-BE49-F238E27FC236}">
                <a16:creationId xmlns:a16="http://schemas.microsoft.com/office/drawing/2014/main" id="{D7137567-3074-FEFB-980B-1C8CD627979C}"/>
              </a:ext>
            </a:extLst>
          </p:cNvPr>
          <p:cNvGrpSpPr/>
          <p:nvPr/>
        </p:nvGrpSpPr>
        <p:grpSpPr>
          <a:xfrm>
            <a:off x="1106705" y="5169806"/>
            <a:ext cx="7567772" cy="646331"/>
            <a:chOff x="1106705" y="5169806"/>
            <a:chExt cx="7567772" cy="646331"/>
          </a:xfrm>
        </p:grpSpPr>
        <p:grpSp>
          <p:nvGrpSpPr>
            <p:cNvPr id="45" name="Group 44">
              <a:extLst>
                <a:ext uri="{FF2B5EF4-FFF2-40B4-BE49-F238E27FC236}">
                  <a16:creationId xmlns:a16="http://schemas.microsoft.com/office/drawing/2014/main" id="{6CB5577B-1A93-850C-79E9-D2E49B62F74B}"/>
                </a:ext>
              </a:extLst>
            </p:cNvPr>
            <p:cNvGrpSpPr/>
            <p:nvPr/>
          </p:nvGrpSpPr>
          <p:grpSpPr>
            <a:xfrm>
              <a:off x="1106705" y="5186897"/>
              <a:ext cx="565243" cy="581608"/>
              <a:chOff x="1024026" y="5289505"/>
              <a:chExt cx="1399372" cy="1399372"/>
            </a:xfrm>
          </p:grpSpPr>
          <p:sp>
            <p:nvSpPr>
              <p:cNvPr id="50" name="Freeform 10">
                <a:extLst>
                  <a:ext uri="{FF2B5EF4-FFF2-40B4-BE49-F238E27FC236}">
                    <a16:creationId xmlns:a16="http://schemas.microsoft.com/office/drawing/2014/main" id="{6345CEA3-2A9F-7D15-4E56-3CEBAA1A0867}"/>
                  </a:ext>
                </a:extLst>
              </p:cNvPr>
              <p:cNvSpPr/>
              <p:nvPr/>
            </p:nvSpPr>
            <p:spPr>
              <a:xfrm>
                <a:off x="1024026"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1" name="Freeform 13">
                <a:extLst>
                  <a:ext uri="{FF2B5EF4-FFF2-40B4-BE49-F238E27FC236}">
                    <a16:creationId xmlns:a16="http://schemas.microsoft.com/office/drawing/2014/main" id="{57749F3E-9830-9FFE-995B-D664FC482701}"/>
                  </a:ext>
                </a:extLst>
              </p:cNvPr>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2" name="Freeform 17">
                <a:extLst>
                  <a:ext uri="{FF2B5EF4-FFF2-40B4-BE49-F238E27FC236}">
                    <a16:creationId xmlns:a16="http://schemas.microsoft.com/office/drawing/2014/main" id="{6EBE9D2F-5848-DB0C-57D2-C0CF6F110476}"/>
                  </a:ext>
                </a:extLst>
              </p:cNvPr>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grpSp>
        <p:sp>
          <p:nvSpPr>
            <p:cNvPr id="83" name="Rectangle 82">
              <a:extLst>
                <a:ext uri="{FF2B5EF4-FFF2-40B4-BE49-F238E27FC236}">
                  <a16:creationId xmlns:a16="http://schemas.microsoft.com/office/drawing/2014/main" id="{6B2792D5-FBE0-BF39-CB47-55AA4F362AA2}"/>
                </a:ext>
              </a:extLst>
            </p:cNvPr>
            <p:cNvSpPr/>
            <p:nvPr/>
          </p:nvSpPr>
          <p:spPr>
            <a:xfrm>
              <a:off x="1863307" y="5169806"/>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YOU are the BOSS</a:t>
              </a:r>
            </a:p>
          </p:txBody>
        </p:sp>
      </p:grpSp>
      <p:grpSp>
        <p:nvGrpSpPr>
          <p:cNvPr id="95" name="Group 94">
            <a:extLst>
              <a:ext uri="{FF2B5EF4-FFF2-40B4-BE49-F238E27FC236}">
                <a16:creationId xmlns:a16="http://schemas.microsoft.com/office/drawing/2014/main" id="{C94DE285-403F-5516-3319-32004309A93B}"/>
              </a:ext>
            </a:extLst>
          </p:cNvPr>
          <p:cNvGrpSpPr/>
          <p:nvPr/>
        </p:nvGrpSpPr>
        <p:grpSpPr>
          <a:xfrm>
            <a:off x="1108594" y="5807184"/>
            <a:ext cx="7569956" cy="646331"/>
            <a:chOff x="1108594" y="5807184"/>
            <a:chExt cx="7569956" cy="646331"/>
          </a:xfrm>
        </p:grpSpPr>
        <p:grpSp>
          <p:nvGrpSpPr>
            <p:cNvPr id="57" name="Group 56">
              <a:extLst>
                <a:ext uri="{FF2B5EF4-FFF2-40B4-BE49-F238E27FC236}">
                  <a16:creationId xmlns:a16="http://schemas.microsoft.com/office/drawing/2014/main" id="{31DD4DBD-6836-6E3C-C4BA-EAAF7A40581F}"/>
                </a:ext>
              </a:extLst>
            </p:cNvPr>
            <p:cNvGrpSpPr/>
            <p:nvPr/>
          </p:nvGrpSpPr>
          <p:grpSpPr>
            <a:xfrm>
              <a:off x="1108594" y="5836265"/>
              <a:ext cx="565243" cy="581608"/>
              <a:chOff x="1028700" y="5289505"/>
              <a:chExt cx="1399372" cy="1399372"/>
            </a:xfrm>
          </p:grpSpPr>
          <p:sp>
            <p:nvSpPr>
              <p:cNvPr id="66" name="Freeform 10">
                <a:extLst>
                  <a:ext uri="{FF2B5EF4-FFF2-40B4-BE49-F238E27FC236}">
                    <a16:creationId xmlns:a16="http://schemas.microsoft.com/office/drawing/2014/main" id="{A6B90949-5167-BFBD-31F8-6A6930907781}"/>
                  </a:ext>
                </a:extLst>
              </p:cNvPr>
              <p:cNvSpPr/>
              <p:nvPr/>
            </p:nvSpPr>
            <p:spPr>
              <a:xfrm>
                <a:off x="1028700"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7" name="Freeform 13">
                <a:extLst>
                  <a:ext uri="{FF2B5EF4-FFF2-40B4-BE49-F238E27FC236}">
                    <a16:creationId xmlns:a16="http://schemas.microsoft.com/office/drawing/2014/main" id="{49231A4E-AE9F-5331-3C04-56584A20D92E}"/>
                  </a:ext>
                </a:extLst>
              </p:cNvPr>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8" name="Freeform 17">
                <a:extLst>
                  <a:ext uri="{FF2B5EF4-FFF2-40B4-BE49-F238E27FC236}">
                    <a16:creationId xmlns:a16="http://schemas.microsoft.com/office/drawing/2014/main" id="{DD45282F-253F-D923-310D-907B928316A9}"/>
                  </a:ext>
                </a:extLst>
              </p:cNvPr>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grpSp>
        <p:sp>
          <p:nvSpPr>
            <p:cNvPr id="84" name="Rectangle 83">
              <a:extLst>
                <a:ext uri="{FF2B5EF4-FFF2-40B4-BE49-F238E27FC236}">
                  <a16:creationId xmlns:a16="http://schemas.microsoft.com/office/drawing/2014/main" id="{FD3C1766-CF00-DD17-B2AE-34337A5338A4}"/>
                </a:ext>
              </a:extLst>
            </p:cNvPr>
            <p:cNvSpPr/>
            <p:nvPr/>
          </p:nvSpPr>
          <p:spPr>
            <a:xfrm>
              <a:off x="1867380" y="5807184"/>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Time Freedom</a:t>
              </a:r>
            </a:p>
          </p:txBody>
        </p:sp>
      </p:grpSp>
      <p:grpSp>
        <p:nvGrpSpPr>
          <p:cNvPr id="96" name="Group 95">
            <a:extLst>
              <a:ext uri="{FF2B5EF4-FFF2-40B4-BE49-F238E27FC236}">
                <a16:creationId xmlns:a16="http://schemas.microsoft.com/office/drawing/2014/main" id="{842CD98B-86B9-25D5-C3C1-EA0DF201B98D}"/>
              </a:ext>
            </a:extLst>
          </p:cNvPr>
          <p:cNvGrpSpPr/>
          <p:nvPr/>
        </p:nvGrpSpPr>
        <p:grpSpPr>
          <a:xfrm>
            <a:off x="1108594" y="6472815"/>
            <a:ext cx="7566503" cy="646331"/>
            <a:chOff x="1108594" y="6472815"/>
            <a:chExt cx="7566503" cy="646331"/>
          </a:xfrm>
        </p:grpSpPr>
        <p:grpSp>
          <p:nvGrpSpPr>
            <p:cNvPr id="55" name="Group 54">
              <a:extLst>
                <a:ext uri="{FF2B5EF4-FFF2-40B4-BE49-F238E27FC236}">
                  <a16:creationId xmlns:a16="http://schemas.microsoft.com/office/drawing/2014/main" id="{AE73D72A-58EC-F6EA-A51F-9A59CC907BF5}"/>
                </a:ext>
              </a:extLst>
            </p:cNvPr>
            <p:cNvGrpSpPr/>
            <p:nvPr/>
          </p:nvGrpSpPr>
          <p:grpSpPr>
            <a:xfrm>
              <a:off x="1108594" y="6476067"/>
              <a:ext cx="565243" cy="581608"/>
              <a:chOff x="1028700" y="5289505"/>
              <a:chExt cx="1399372" cy="1399372"/>
            </a:xfrm>
          </p:grpSpPr>
          <p:sp>
            <p:nvSpPr>
              <p:cNvPr id="72" name="Freeform 10">
                <a:extLst>
                  <a:ext uri="{FF2B5EF4-FFF2-40B4-BE49-F238E27FC236}">
                    <a16:creationId xmlns:a16="http://schemas.microsoft.com/office/drawing/2014/main" id="{0EF18355-52F3-62A8-0FFB-A94DBC321393}"/>
                  </a:ext>
                </a:extLst>
              </p:cNvPr>
              <p:cNvSpPr/>
              <p:nvPr/>
            </p:nvSpPr>
            <p:spPr>
              <a:xfrm>
                <a:off x="1028700"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3" name="Freeform 13">
                <a:extLst>
                  <a:ext uri="{FF2B5EF4-FFF2-40B4-BE49-F238E27FC236}">
                    <a16:creationId xmlns:a16="http://schemas.microsoft.com/office/drawing/2014/main" id="{148EFE22-8643-4BA5-E3F2-A146B2312112}"/>
                  </a:ext>
                </a:extLst>
              </p:cNvPr>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4" name="Freeform 17">
                <a:extLst>
                  <a:ext uri="{FF2B5EF4-FFF2-40B4-BE49-F238E27FC236}">
                    <a16:creationId xmlns:a16="http://schemas.microsoft.com/office/drawing/2014/main" id="{D9AAEAD1-FE21-CDF2-AE78-532D099162F4}"/>
                  </a:ext>
                </a:extLst>
              </p:cNvPr>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85" name="Rectangle 84">
              <a:extLst>
                <a:ext uri="{FF2B5EF4-FFF2-40B4-BE49-F238E27FC236}">
                  <a16:creationId xmlns:a16="http://schemas.microsoft.com/office/drawing/2014/main" id="{B4802FE0-7910-71E7-CF55-02EA788059F5}"/>
                </a:ext>
              </a:extLst>
            </p:cNvPr>
            <p:cNvSpPr/>
            <p:nvPr/>
          </p:nvSpPr>
          <p:spPr>
            <a:xfrm>
              <a:off x="1863927" y="6472815"/>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Leverage on other People</a:t>
              </a:r>
            </a:p>
          </p:txBody>
        </p:sp>
      </p:grpSp>
      <p:grpSp>
        <p:nvGrpSpPr>
          <p:cNvPr id="97" name="Group 96">
            <a:extLst>
              <a:ext uri="{FF2B5EF4-FFF2-40B4-BE49-F238E27FC236}">
                <a16:creationId xmlns:a16="http://schemas.microsoft.com/office/drawing/2014/main" id="{DDBEE94D-4DDE-9DBA-2DB4-4B295CFC7E9D}"/>
              </a:ext>
            </a:extLst>
          </p:cNvPr>
          <p:cNvGrpSpPr/>
          <p:nvPr/>
        </p:nvGrpSpPr>
        <p:grpSpPr>
          <a:xfrm>
            <a:off x="1108593" y="7110193"/>
            <a:ext cx="8889299" cy="646331"/>
            <a:chOff x="1108593" y="7110193"/>
            <a:chExt cx="8889299" cy="646331"/>
          </a:xfrm>
        </p:grpSpPr>
        <p:grpSp>
          <p:nvGrpSpPr>
            <p:cNvPr id="58" name="Group 57">
              <a:extLst>
                <a:ext uri="{FF2B5EF4-FFF2-40B4-BE49-F238E27FC236}">
                  <a16:creationId xmlns:a16="http://schemas.microsoft.com/office/drawing/2014/main" id="{61BD40B0-CE6C-9163-963B-E9E22AC63F54}"/>
                </a:ext>
              </a:extLst>
            </p:cNvPr>
            <p:cNvGrpSpPr/>
            <p:nvPr/>
          </p:nvGrpSpPr>
          <p:grpSpPr>
            <a:xfrm>
              <a:off x="1108593" y="7115869"/>
              <a:ext cx="565243" cy="581608"/>
              <a:chOff x="1028700" y="7463756"/>
              <a:chExt cx="1399372" cy="1399372"/>
            </a:xfrm>
          </p:grpSpPr>
          <p:sp>
            <p:nvSpPr>
              <p:cNvPr id="63" name="Freeform 11">
                <a:extLst>
                  <a:ext uri="{FF2B5EF4-FFF2-40B4-BE49-F238E27FC236}">
                    <a16:creationId xmlns:a16="http://schemas.microsoft.com/office/drawing/2014/main" id="{725F78CC-F68E-6E76-FF2C-CCAAFCDE4AF9}"/>
                  </a:ext>
                </a:extLst>
              </p:cNvPr>
              <p:cNvSpPr/>
              <p:nvPr/>
            </p:nvSpPr>
            <p:spPr>
              <a:xfrm>
                <a:off x="1028700" y="7463756"/>
                <a:ext cx="1399372" cy="1399372"/>
              </a:xfrm>
              <a:custGeom>
                <a:avLst/>
                <a:gdLst/>
                <a:ahLst/>
                <a:cxnLst/>
                <a:rect l="l" t="t" r="r" b="b"/>
                <a:pathLst>
                  <a:path w="1399372" h="1399372">
                    <a:moveTo>
                      <a:pt x="0" y="0"/>
                    </a:moveTo>
                    <a:lnTo>
                      <a:pt x="1399372" y="0"/>
                    </a:lnTo>
                    <a:lnTo>
                      <a:pt x="1399372" y="1399371"/>
                    </a:lnTo>
                    <a:lnTo>
                      <a:pt x="0" y="1399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4" name="Freeform 14">
                <a:extLst>
                  <a:ext uri="{FF2B5EF4-FFF2-40B4-BE49-F238E27FC236}">
                    <a16:creationId xmlns:a16="http://schemas.microsoft.com/office/drawing/2014/main" id="{E36013DF-D328-14D8-BFB2-BBA661B6D9C9}"/>
                  </a:ext>
                </a:extLst>
              </p:cNvPr>
              <p:cNvSpPr/>
              <p:nvPr/>
            </p:nvSpPr>
            <p:spPr>
              <a:xfrm>
                <a:off x="1174356" y="760941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5" name="Freeform 18">
                <a:extLst>
                  <a:ext uri="{FF2B5EF4-FFF2-40B4-BE49-F238E27FC236}">
                    <a16:creationId xmlns:a16="http://schemas.microsoft.com/office/drawing/2014/main" id="{0162FB70-7F34-0132-7CC1-2DDD2A55B8F4}"/>
                  </a:ext>
                </a:extLst>
              </p:cNvPr>
              <p:cNvSpPr/>
              <p:nvPr/>
            </p:nvSpPr>
            <p:spPr>
              <a:xfrm>
                <a:off x="1314375" y="7749431"/>
                <a:ext cx="828021" cy="828021"/>
              </a:xfrm>
              <a:custGeom>
                <a:avLst/>
                <a:gdLst/>
                <a:ahLst/>
                <a:cxnLst/>
                <a:rect l="l" t="t" r="r" b="b"/>
                <a:pathLst>
                  <a:path w="828021" h="828021">
                    <a:moveTo>
                      <a:pt x="0" y="0"/>
                    </a:moveTo>
                    <a:lnTo>
                      <a:pt x="828021" y="0"/>
                    </a:lnTo>
                    <a:lnTo>
                      <a:pt x="828021" y="828021"/>
                    </a:lnTo>
                    <a:lnTo>
                      <a:pt x="0" y="8280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86" name="Rectangle 85">
              <a:extLst>
                <a:ext uri="{FF2B5EF4-FFF2-40B4-BE49-F238E27FC236}">
                  <a16:creationId xmlns:a16="http://schemas.microsoft.com/office/drawing/2014/main" id="{307A9D15-F341-9A18-2B58-A1DFC6C89A06}"/>
                </a:ext>
              </a:extLst>
            </p:cNvPr>
            <p:cNvSpPr/>
            <p:nvPr/>
          </p:nvSpPr>
          <p:spPr>
            <a:xfrm>
              <a:off x="1868000" y="7110193"/>
              <a:ext cx="8129892"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Doable and Duplicable System</a:t>
              </a:r>
            </a:p>
          </p:txBody>
        </p:sp>
      </p:grpSp>
      <p:grpSp>
        <p:nvGrpSpPr>
          <p:cNvPr id="98" name="Group 97">
            <a:extLst>
              <a:ext uri="{FF2B5EF4-FFF2-40B4-BE49-F238E27FC236}">
                <a16:creationId xmlns:a16="http://schemas.microsoft.com/office/drawing/2014/main" id="{BBF735FA-9903-5E90-BD70-E3351C9D864E}"/>
              </a:ext>
            </a:extLst>
          </p:cNvPr>
          <p:cNvGrpSpPr/>
          <p:nvPr/>
        </p:nvGrpSpPr>
        <p:grpSpPr>
          <a:xfrm>
            <a:off x="1111156" y="7747571"/>
            <a:ext cx="7556954" cy="646331"/>
            <a:chOff x="1111156" y="7747571"/>
            <a:chExt cx="7556954" cy="646331"/>
          </a:xfrm>
        </p:grpSpPr>
        <p:grpSp>
          <p:nvGrpSpPr>
            <p:cNvPr id="56" name="Group 55">
              <a:extLst>
                <a:ext uri="{FF2B5EF4-FFF2-40B4-BE49-F238E27FC236}">
                  <a16:creationId xmlns:a16="http://schemas.microsoft.com/office/drawing/2014/main" id="{3743A310-127D-E4BD-4539-75D4F7A8A739}"/>
                </a:ext>
              </a:extLst>
            </p:cNvPr>
            <p:cNvGrpSpPr/>
            <p:nvPr/>
          </p:nvGrpSpPr>
          <p:grpSpPr>
            <a:xfrm>
              <a:off x="1111156" y="7759960"/>
              <a:ext cx="565243" cy="581608"/>
              <a:chOff x="1028700" y="7463756"/>
              <a:chExt cx="1399372" cy="1399372"/>
            </a:xfrm>
          </p:grpSpPr>
          <p:sp>
            <p:nvSpPr>
              <p:cNvPr id="69" name="Freeform 11">
                <a:extLst>
                  <a:ext uri="{FF2B5EF4-FFF2-40B4-BE49-F238E27FC236}">
                    <a16:creationId xmlns:a16="http://schemas.microsoft.com/office/drawing/2014/main" id="{77C5D531-E067-EC05-AE15-D7599C56A0C8}"/>
                  </a:ext>
                </a:extLst>
              </p:cNvPr>
              <p:cNvSpPr/>
              <p:nvPr/>
            </p:nvSpPr>
            <p:spPr>
              <a:xfrm>
                <a:off x="1028700" y="7463756"/>
                <a:ext cx="1399372" cy="1399372"/>
              </a:xfrm>
              <a:custGeom>
                <a:avLst/>
                <a:gdLst/>
                <a:ahLst/>
                <a:cxnLst/>
                <a:rect l="l" t="t" r="r" b="b"/>
                <a:pathLst>
                  <a:path w="1399372" h="1399372">
                    <a:moveTo>
                      <a:pt x="0" y="0"/>
                    </a:moveTo>
                    <a:lnTo>
                      <a:pt x="1399372" y="0"/>
                    </a:lnTo>
                    <a:lnTo>
                      <a:pt x="1399372" y="1399371"/>
                    </a:lnTo>
                    <a:lnTo>
                      <a:pt x="0" y="139937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0" name="Freeform 14">
                <a:extLst>
                  <a:ext uri="{FF2B5EF4-FFF2-40B4-BE49-F238E27FC236}">
                    <a16:creationId xmlns:a16="http://schemas.microsoft.com/office/drawing/2014/main" id="{41465B21-32B6-35DB-5B56-1FC5ACE03CB6}"/>
                  </a:ext>
                </a:extLst>
              </p:cNvPr>
              <p:cNvSpPr/>
              <p:nvPr/>
            </p:nvSpPr>
            <p:spPr>
              <a:xfrm>
                <a:off x="1174356" y="760941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1" name="Freeform 18">
                <a:extLst>
                  <a:ext uri="{FF2B5EF4-FFF2-40B4-BE49-F238E27FC236}">
                    <a16:creationId xmlns:a16="http://schemas.microsoft.com/office/drawing/2014/main" id="{C3F11A2C-319D-4B81-614C-1734B83B39ED}"/>
                  </a:ext>
                </a:extLst>
              </p:cNvPr>
              <p:cNvSpPr/>
              <p:nvPr/>
            </p:nvSpPr>
            <p:spPr>
              <a:xfrm>
                <a:off x="1314375" y="7749431"/>
                <a:ext cx="828021" cy="828021"/>
              </a:xfrm>
              <a:custGeom>
                <a:avLst/>
                <a:gdLst/>
                <a:ahLst/>
                <a:cxnLst/>
                <a:rect l="l" t="t" r="r" b="b"/>
                <a:pathLst>
                  <a:path w="828021" h="828021">
                    <a:moveTo>
                      <a:pt x="0" y="0"/>
                    </a:moveTo>
                    <a:lnTo>
                      <a:pt x="828021" y="0"/>
                    </a:lnTo>
                    <a:lnTo>
                      <a:pt x="828021" y="828021"/>
                    </a:lnTo>
                    <a:lnTo>
                      <a:pt x="0" y="8280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87" name="Rectangle 86">
              <a:extLst>
                <a:ext uri="{FF2B5EF4-FFF2-40B4-BE49-F238E27FC236}">
                  <a16:creationId xmlns:a16="http://schemas.microsoft.com/office/drawing/2014/main" id="{D587B4C9-F9D4-764A-47C2-B2A60A18BA4F}"/>
                </a:ext>
              </a:extLst>
            </p:cNvPr>
            <p:cNvSpPr/>
            <p:nvPr/>
          </p:nvSpPr>
          <p:spPr>
            <a:xfrm>
              <a:off x="1856940" y="7747571"/>
              <a:ext cx="6811170" cy="646331"/>
            </a:xfrm>
            <a:prstGeom prst="rect">
              <a:avLst/>
            </a:prstGeom>
            <a:noFill/>
          </p:spPr>
          <p:txBody>
            <a:bodyPr wrap="square" lIns="91440" tIns="45720" rIns="91440" bIns="45720">
              <a:spAutoFit/>
            </a:bodyPr>
            <a:lstStyle/>
            <a:p>
              <a:r>
                <a:rPr lang="en-US" sz="3600" b="1"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Portable</a:t>
              </a:r>
              <a:endPar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endParaRPr>
            </a:p>
          </p:txBody>
        </p:sp>
      </p:grpSp>
      <p:grpSp>
        <p:nvGrpSpPr>
          <p:cNvPr id="99" name="Group 98">
            <a:extLst>
              <a:ext uri="{FF2B5EF4-FFF2-40B4-BE49-F238E27FC236}">
                <a16:creationId xmlns:a16="http://schemas.microsoft.com/office/drawing/2014/main" id="{171C0512-37EA-A8E6-0B5E-C586B0673A67}"/>
              </a:ext>
            </a:extLst>
          </p:cNvPr>
          <p:cNvGrpSpPr/>
          <p:nvPr/>
        </p:nvGrpSpPr>
        <p:grpSpPr>
          <a:xfrm>
            <a:off x="1106704" y="8384949"/>
            <a:ext cx="7565479" cy="646331"/>
            <a:chOff x="1106704" y="8384949"/>
            <a:chExt cx="7565479" cy="646331"/>
          </a:xfrm>
        </p:grpSpPr>
        <p:grpSp>
          <p:nvGrpSpPr>
            <p:cNvPr id="59" name="Group 58">
              <a:extLst>
                <a:ext uri="{FF2B5EF4-FFF2-40B4-BE49-F238E27FC236}">
                  <a16:creationId xmlns:a16="http://schemas.microsoft.com/office/drawing/2014/main" id="{F463343B-C5E1-B4BE-26F3-97ED27F66067}"/>
                </a:ext>
              </a:extLst>
            </p:cNvPr>
            <p:cNvGrpSpPr/>
            <p:nvPr/>
          </p:nvGrpSpPr>
          <p:grpSpPr>
            <a:xfrm>
              <a:off x="1106704" y="8395473"/>
              <a:ext cx="565243" cy="581608"/>
              <a:chOff x="1024026" y="5289505"/>
              <a:chExt cx="1399372" cy="1399372"/>
            </a:xfrm>
          </p:grpSpPr>
          <p:sp>
            <p:nvSpPr>
              <p:cNvPr id="60" name="Freeform 10">
                <a:extLst>
                  <a:ext uri="{FF2B5EF4-FFF2-40B4-BE49-F238E27FC236}">
                    <a16:creationId xmlns:a16="http://schemas.microsoft.com/office/drawing/2014/main" id="{DA5E542B-4B4B-8AE6-7EB8-3A6F320DE46D}"/>
                  </a:ext>
                </a:extLst>
              </p:cNvPr>
              <p:cNvSpPr/>
              <p:nvPr/>
            </p:nvSpPr>
            <p:spPr>
              <a:xfrm>
                <a:off x="1024026"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1" name="Freeform 13">
                <a:extLst>
                  <a:ext uri="{FF2B5EF4-FFF2-40B4-BE49-F238E27FC236}">
                    <a16:creationId xmlns:a16="http://schemas.microsoft.com/office/drawing/2014/main" id="{D73D0FB3-DA1E-CA59-F766-9FA508FC5D87}"/>
                  </a:ext>
                </a:extLst>
              </p:cNvPr>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2" name="Freeform 17">
                <a:extLst>
                  <a:ext uri="{FF2B5EF4-FFF2-40B4-BE49-F238E27FC236}">
                    <a16:creationId xmlns:a16="http://schemas.microsoft.com/office/drawing/2014/main" id="{97809C76-7B3C-ECA8-F64D-4BDDE2A4C760}"/>
                  </a:ext>
                </a:extLst>
              </p:cNvPr>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grpSp>
        <p:sp>
          <p:nvSpPr>
            <p:cNvPr id="88" name="Rectangle 87">
              <a:extLst>
                <a:ext uri="{FF2B5EF4-FFF2-40B4-BE49-F238E27FC236}">
                  <a16:creationId xmlns:a16="http://schemas.microsoft.com/office/drawing/2014/main" id="{1A924B15-C6F8-25EE-C21A-3A63DE29FBA8}"/>
                </a:ext>
              </a:extLst>
            </p:cNvPr>
            <p:cNvSpPr/>
            <p:nvPr/>
          </p:nvSpPr>
          <p:spPr>
            <a:xfrm>
              <a:off x="1861013" y="8384949"/>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Pandemic Proof Business</a:t>
              </a:r>
            </a:p>
          </p:txBody>
        </p:sp>
      </p:grpSp>
      <p:sp>
        <p:nvSpPr>
          <p:cNvPr id="104" name="Freeform 14">
            <a:extLst>
              <a:ext uri="{FF2B5EF4-FFF2-40B4-BE49-F238E27FC236}">
                <a16:creationId xmlns:a16="http://schemas.microsoft.com/office/drawing/2014/main" id="{438CCEEA-3023-CEC6-83FB-890ED6934858}"/>
              </a:ext>
            </a:extLst>
          </p:cNvPr>
          <p:cNvSpPr/>
          <p:nvPr/>
        </p:nvSpPr>
        <p:spPr>
          <a:xfrm>
            <a:off x="11399262" y="2788427"/>
            <a:ext cx="4824412" cy="4866969"/>
          </a:xfrm>
          <a:custGeom>
            <a:avLst/>
            <a:gdLst/>
            <a:ahLst/>
            <a:cxnLst/>
            <a:rect l="l" t="t" r="r" b="b"/>
            <a:pathLst>
              <a:path w="6371633" h="6340706">
                <a:moveTo>
                  <a:pt x="0" y="0"/>
                </a:moveTo>
                <a:lnTo>
                  <a:pt x="6371633" y="0"/>
                </a:lnTo>
                <a:lnTo>
                  <a:pt x="6371633" y="6340706"/>
                </a:lnTo>
                <a:lnTo>
                  <a:pt x="0" y="6340706"/>
                </a:lnTo>
                <a:lnTo>
                  <a:pt x="0" y="0"/>
                </a:lnTo>
                <a:close/>
              </a:path>
            </a:pathLst>
          </a:custGeom>
          <a:blipFill>
            <a:blip r:embed="rId15"/>
            <a:stretch>
              <a:fillRect l="-23609" t="-24758" r="-22523" b="-22966"/>
            </a:stretch>
          </a:blipFill>
        </p:spPr>
        <p:txBody>
          <a:bodyPr/>
          <a:lstStyle/>
          <a:p>
            <a:endParaRPr lang="en-US"/>
          </a:p>
        </p:txBody>
      </p:sp>
      <p:pic>
        <p:nvPicPr>
          <p:cNvPr id="103" name="Picture 102">
            <a:extLst>
              <a:ext uri="{FF2B5EF4-FFF2-40B4-BE49-F238E27FC236}">
                <a16:creationId xmlns:a16="http://schemas.microsoft.com/office/drawing/2014/main" id="{3C25B60D-8C1A-68EC-6682-09EB297513EE}"/>
              </a:ext>
            </a:extLst>
          </p:cNvPr>
          <p:cNvPicPr>
            <a:picLocks noChangeAspect="1"/>
          </p:cNvPicPr>
          <p:nvPr/>
        </p:nvPicPr>
        <p:blipFill>
          <a:blip r:embed="rId16">
            <a:clrChange>
              <a:clrFrom>
                <a:srgbClr val="FEBC00"/>
              </a:clrFrom>
              <a:clrTo>
                <a:srgbClr val="FEBC00">
                  <a:alpha val="0"/>
                </a:srgbClr>
              </a:clrTo>
            </a:clrChange>
            <a:extLst>
              <a:ext uri="{28A0092B-C50C-407E-A947-70E740481C1C}">
                <a14:useLocalDpi xmlns:a14="http://schemas.microsoft.com/office/drawing/2010/main" val="0"/>
              </a:ext>
            </a:extLst>
          </a:blip>
          <a:stretch>
            <a:fillRect/>
          </a:stretch>
        </p:blipFill>
        <p:spPr>
          <a:xfrm>
            <a:off x="10201842" y="1765802"/>
            <a:ext cx="7246147" cy="68080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ipe(left)">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wipe(left)">
                                      <p:cBhvr>
                                        <p:cTn id="15" dur="500"/>
                                        <p:tgtEl>
                                          <p:spTgt spid="7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1"/>
                                        </p:tgtEl>
                                        <p:attrNameLst>
                                          <p:attrName>style.visibility</p:attrName>
                                        </p:attrNameLst>
                                      </p:cBhvr>
                                      <p:to>
                                        <p:strVal val="visible"/>
                                      </p:to>
                                    </p:set>
                                    <p:animEffect transition="in" filter="wipe(left)">
                                      <p:cBhvr>
                                        <p:cTn id="20" dur="500"/>
                                        <p:tgtEl>
                                          <p:spTgt spid="91"/>
                                        </p:tgtEl>
                                      </p:cBhvr>
                                    </p:animEffect>
                                  </p:childTnLst>
                                </p:cTn>
                              </p:par>
                              <p:par>
                                <p:cTn id="21" presetID="9" presetClass="entr" presetSubtype="0" fill="hold" nodeType="with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dissolve">
                                      <p:cBhvr>
                                        <p:cTn id="23" dur="500"/>
                                        <p:tgtEl>
                                          <p:spTgt spid="10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92"/>
                                        </p:tgtEl>
                                        <p:attrNameLst>
                                          <p:attrName>style.visibility</p:attrName>
                                        </p:attrNameLst>
                                      </p:cBhvr>
                                      <p:to>
                                        <p:strVal val="visible"/>
                                      </p:to>
                                    </p:set>
                                    <p:animEffect transition="in" filter="wipe(left)">
                                      <p:cBhvr>
                                        <p:cTn id="28" dur="500"/>
                                        <p:tgtEl>
                                          <p:spTgt spid="9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93"/>
                                        </p:tgtEl>
                                        <p:attrNameLst>
                                          <p:attrName>style.visibility</p:attrName>
                                        </p:attrNameLst>
                                      </p:cBhvr>
                                      <p:to>
                                        <p:strVal val="visible"/>
                                      </p:to>
                                    </p:set>
                                    <p:animEffect transition="in" filter="wipe(left)">
                                      <p:cBhvr>
                                        <p:cTn id="33" dur="500"/>
                                        <p:tgtEl>
                                          <p:spTgt spid="9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4"/>
                                        </p:tgtEl>
                                        <p:attrNameLst>
                                          <p:attrName>style.visibility</p:attrName>
                                        </p:attrNameLst>
                                      </p:cBhvr>
                                      <p:to>
                                        <p:strVal val="visible"/>
                                      </p:to>
                                    </p:set>
                                    <p:animEffect transition="in" filter="wipe(left)">
                                      <p:cBhvr>
                                        <p:cTn id="38" dur="500"/>
                                        <p:tgtEl>
                                          <p:spTgt spid="9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Effect transition="in" filter="wipe(left)">
                                      <p:cBhvr>
                                        <p:cTn id="43" dur="500"/>
                                        <p:tgtEl>
                                          <p:spTgt spid="9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wipe(left)">
                                      <p:cBhvr>
                                        <p:cTn id="48" dur="500"/>
                                        <p:tgtEl>
                                          <p:spTgt spid="9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7"/>
                                        </p:tgtEl>
                                        <p:attrNameLst>
                                          <p:attrName>style.visibility</p:attrName>
                                        </p:attrNameLst>
                                      </p:cBhvr>
                                      <p:to>
                                        <p:strVal val="visible"/>
                                      </p:to>
                                    </p:set>
                                    <p:animEffect transition="in" filter="wipe(left)">
                                      <p:cBhvr>
                                        <p:cTn id="53" dur="500"/>
                                        <p:tgtEl>
                                          <p:spTgt spid="9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98"/>
                                        </p:tgtEl>
                                        <p:attrNameLst>
                                          <p:attrName>style.visibility</p:attrName>
                                        </p:attrNameLst>
                                      </p:cBhvr>
                                      <p:to>
                                        <p:strVal val="visible"/>
                                      </p:to>
                                    </p:set>
                                    <p:animEffect transition="in" filter="wipe(left)">
                                      <p:cBhvr>
                                        <p:cTn id="58" dur="500"/>
                                        <p:tgtEl>
                                          <p:spTgt spid="9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wipe(left)">
                                      <p:cBhvr>
                                        <p:cTn id="6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7"/>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29"/>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30" name="Freeform 30"/>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31" name="Freeform 31"/>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Freeform 32"/>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Rectangle 32">
            <a:extLst>
              <a:ext uri="{FF2B5EF4-FFF2-40B4-BE49-F238E27FC236}">
                <a16:creationId xmlns:a16="http://schemas.microsoft.com/office/drawing/2014/main" id="{7DDEA5B7-DACC-3DE6-F3A5-CA80D780A30F}"/>
              </a:ext>
            </a:extLst>
          </p:cNvPr>
          <p:cNvSpPr/>
          <p:nvPr/>
        </p:nvSpPr>
        <p:spPr>
          <a:xfrm>
            <a:off x="451696" y="1118203"/>
            <a:ext cx="17373600" cy="1107996"/>
          </a:xfrm>
          <a:prstGeom prst="rect">
            <a:avLst/>
          </a:prstGeom>
          <a:noFill/>
        </p:spPr>
        <p:txBody>
          <a:bodyPr wrap="square" lIns="91440" tIns="45720" rIns="91440" bIns="45720">
            <a:spAutoFit/>
          </a:bodyPr>
          <a:lstStyle/>
          <a:p>
            <a:pPr algn="ctr"/>
            <a:r>
              <a:rPr lang="en-US" sz="6600" b="1" cap="none" spc="0" dirty="0">
                <a:ln w="0"/>
                <a:solidFill>
                  <a:srgbClr val="FFC000"/>
                </a:solidFill>
                <a:effectLst>
                  <a:reflection blurRad="6350" stA="0" endPos="36000" dir="5400000" sy="-90000" algn="bl" rotWithShape="0"/>
                </a:effectLst>
                <a:latin typeface="Arial Black" panose="020B0604020202020204" pitchFamily="34" charset="0"/>
                <a:cs typeface="Arial Black" panose="020B0604020202020204" pitchFamily="34" charset="0"/>
              </a:rPr>
              <a:t>CHOOSE YOUR VITACEL PACKAGE</a:t>
            </a:r>
          </a:p>
        </p:txBody>
      </p:sp>
      <p:sp>
        <p:nvSpPr>
          <p:cNvPr id="2" name="Freeform 2"/>
          <p:cNvSpPr/>
          <p:nvPr/>
        </p:nvSpPr>
        <p:spPr>
          <a:xfrm>
            <a:off x="1190795" y="2849948"/>
            <a:ext cx="3396973" cy="3396973"/>
          </a:xfrm>
          <a:custGeom>
            <a:avLst/>
            <a:gdLst/>
            <a:ahLst/>
            <a:cxnLst/>
            <a:rect l="l" t="t" r="r" b="b"/>
            <a:pathLst>
              <a:path w="3396973" h="3396973">
                <a:moveTo>
                  <a:pt x="0" y="0"/>
                </a:moveTo>
                <a:lnTo>
                  <a:pt x="3396973" y="0"/>
                </a:lnTo>
                <a:lnTo>
                  <a:pt x="3396973" y="3396973"/>
                </a:lnTo>
                <a:lnTo>
                  <a:pt x="0" y="3396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7440798" y="2849948"/>
            <a:ext cx="3396973" cy="3396973"/>
          </a:xfrm>
          <a:custGeom>
            <a:avLst/>
            <a:gdLst/>
            <a:ahLst/>
            <a:cxnLst/>
            <a:rect l="l" t="t" r="r" b="b"/>
            <a:pathLst>
              <a:path w="3396973" h="3396973">
                <a:moveTo>
                  <a:pt x="0" y="0"/>
                </a:moveTo>
                <a:lnTo>
                  <a:pt x="3396973" y="0"/>
                </a:lnTo>
                <a:lnTo>
                  <a:pt x="3396973" y="3396973"/>
                </a:lnTo>
                <a:lnTo>
                  <a:pt x="0" y="3396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3720798" y="2849948"/>
            <a:ext cx="3396973" cy="3396973"/>
          </a:xfrm>
          <a:custGeom>
            <a:avLst/>
            <a:gdLst/>
            <a:ahLst/>
            <a:cxnLst/>
            <a:rect l="l" t="t" r="r" b="b"/>
            <a:pathLst>
              <a:path w="3396973" h="3396973">
                <a:moveTo>
                  <a:pt x="0" y="0"/>
                </a:moveTo>
                <a:lnTo>
                  <a:pt x="3396974" y="0"/>
                </a:lnTo>
                <a:lnTo>
                  <a:pt x="3396974" y="3396973"/>
                </a:lnTo>
                <a:lnTo>
                  <a:pt x="0" y="339697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TextBox 18"/>
          <p:cNvSpPr txBox="1"/>
          <p:nvPr/>
        </p:nvSpPr>
        <p:spPr>
          <a:xfrm>
            <a:off x="1305009" y="7122999"/>
            <a:ext cx="3106090" cy="421269"/>
          </a:xfrm>
          <a:prstGeom prst="rect">
            <a:avLst/>
          </a:prstGeom>
        </p:spPr>
        <p:txBody>
          <a:bodyPr lIns="0" tIns="0" rIns="0" bIns="0" rtlCol="0" anchor="t">
            <a:spAutoFit/>
          </a:bodyPr>
          <a:lstStyle/>
          <a:p>
            <a:pPr algn="ctr">
              <a:lnSpc>
                <a:spcPts val="3079"/>
              </a:lnSpc>
              <a:spcBef>
                <a:spcPct val="0"/>
              </a:spcBef>
            </a:pPr>
            <a:r>
              <a:rPr lang="en-US" sz="3600" dirty="0">
                <a:solidFill>
                  <a:srgbClr val="000000"/>
                </a:solidFill>
              </a:rPr>
              <a:t>P4,980</a:t>
            </a:r>
          </a:p>
        </p:txBody>
      </p:sp>
      <p:sp>
        <p:nvSpPr>
          <p:cNvPr id="19" name="TextBox 19"/>
          <p:cNvSpPr txBox="1"/>
          <p:nvPr/>
        </p:nvSpPr>
        <p:spPr>
          <a:xfrm>
            <a:off x="7585450" y="7126949"/>
            <a:ext cx="3106090" cy="421269"/>
          </a:xfrm>
          <a:prstGeom prst="rect">
            <a:avLst/>
          </a:prstGeom>
        </p:spPr>
        <p:txBody>
          <a:bodyPr lIns="0" tIns="0" rIns="0" bIns="0" rtlCol="0" anchor="t">
            <a:spAutoFit/>
          </a:bodyPr>
          <a:lstStyle/>
          <a:p>
            <a:pPr algn="ctr">
              <a:lnSpc>
                <a:spcPts val="3079"/>
              </a:lnSpc>
              <a:spcBef>
                <a:spcPct val="0"/>
              </a:spcBef>
            </a:pPr>
            <a:r>
              <a:rPr lang="en-US" sz="3600" dirty="0">
                <a:solidFill>
                  <a:srgbClr val="000000"/>
                </a:solidFill>
              </a:rPr>
              <a:t>P14,940</a:t>
            </a:r>
          </a:p>
        </p:txBody>
      </p:sp>
      <p:sp>
        <p:nvSpPr>
          <p:cNvPr id="20" name="TextBox 20"/>
          <p:cNvSpPr txBox="1"/>
          <p:nvPr/>
        </p:nvSpPr>
        <p:spPr>
          <a:xfrm>
            <a:off x="13811991" y="7126711"/>
            <a:ext cx="3106090" cy="421269"/>
          </a:xfrm>
          <a:prstGeom prst="rect">
            <a:avLst/>
          </a:prstGeom>
        </p:spPr>
        <p:txBody>
          <a:bodyPr lIns="0" tIns="0" rIns="0" bIns="0" rtlCol="0" anchor="t">
            <a:spAutoFit/>
          </a:bodyPr>
          <a:lstStyle/>
          <a:p>
            <a:pPr algn="ctr">
              <a:lnSpc>
                <a:spcPts val="3079"/>
              </a:lnSpc>
              <a:spcBef>
                <a:spcPct val="0"/>
              </a:spcBef>
            </a:pPr>
            <a:r>
              <a:rPr lang="en-US" sz="3600" dirty="0">
                <a:solidFill>
                  <a:srgbClr val="000000"/>
                </a:solidFill>
              </a:rPr>
              <a:t>P34,860</a:t>
            </a:r>
          </a:p>
        </p:txBody>
      </p:sp>
      <p:sp>
        <p:nvSpPr>
          <p:cNvPr id="39" name="Freeform 4">
            <a:extLst>
              <a:ext uri="{FF2B5EF4-FFF2-40B4-BE49-F238E27FC236}">
                <a16:creationId xmlns:a16="http://schemas.microsoft.com/office/drawing/2014/main" id="{1E2DFD21-6A57-33F0-7D7D-CB942DFE676D}"/>
              </a:ext>
            </a:extLst>
          </p:cNvPr>
          <p:cNvSpPr/>
          <p:nvPr/>
        </p:nvSpPr>
        <p:spPr>
          <a:xfrm>
            <a:off x="1472979" y="3132132"/>
            <a:ext cx="2832605" cy="2832605"/>
          </a:xfrm>
          <a:custGeom>
            <a:avLst/>
            <a:gdLst/>
            <a:ahLst/>
            <a:cxnLst/>
            <a:rect l="l" t="t" r="r" b="b"/>
            <a:pathLst>
              <a:path w="2832605" h="2832605">
                <a:moveTo>
                  <a:pt x="0" y="0"/>
                </a:moveTo>
                <a:lnTo>
                  <a:pt x="2832605" y="0"/>
                </a:lnTo>
                <a:lnTo>
                  <a:pt x="2832605" y="2832605"/>
                </a:lnTo>
                <a:lnTo>
                  <a:pt x="0" y="28326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0" name="Freeform 4">
            <a:extLst>
              <a:ext uri="{FF2B5EF4-FFF2-40B4-BE49-F238E27FC236}">
                <a16:creationId xmlns:a16="http://schemas.microsoft.com/office/drawing/2014/main" id="{A6808E39-81B5-A2E8-0E7F-7D392C6ECA33}"/>
              </a:ext>
            </a:extLst>
          </p:cNvPr>
          <p:cNvSpPr/>
          <p:nvPr/>
        </p:nvSpPr>
        <p:spPr>
          <a:xfrm>
            <a:off x="7722193" y="3149657"/>
            <a:ext cx="2832605" cy="2832605"/>
          </a:xfrm>
          <a:custGeom>
            <a:avLst/>
            <a:gdLst/>
            <a:ahLst/>
            <a:cxnLst/>
            <a:rect l="l" t="t" r="r" b="b"/>
            <a:pathLst>
              <a:path w="2832605" h="2832605">
                <a:moveTo>
                  <a:pt x="0" y="0"/>
                </a:moveTo>
                <a:lnTo>
                  <a:pt x="2832605" y="0"/>
                </a:lnTo>
                <a:lnTo>
                  <a:pt x="2832605" y="2832605"/>
                </a:lnTo>
                <a:lnTo>
                  <a:pt x="0" y="28326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1" name="Freeform 4">
            <a:extLst>
              <a:ext uri="{FF2B5EF4-FFF2-40B4-BE49-F238E27FC236}">
                <a16:creationId xmlns:a16="http://schemas.microsoft.com/office/drawing/2014/main" id="{45075B51-728B-D879-935C-F5CACF7A5789}"/>
              </a:ext>
            </a:extLst>
          </p:cNvPr>
          <p:cNvSpPr/>
          <p:nvPr/>
        </p:nvSpPr>
        <p:spPr>
          <a:xfrm>
            <a:off x="14002981" y="3132131"/>
            <a:ext cx="2832605" cy="2832605"/>
          </a:xfrm>
          <a:custGeom>
            <a:avLst/>
            <a:gdLst/>
            <a:ahLst/>
            <a:cxnLst/>
            <a:rect l="l" t="t" r="r" b="b"/>
            <a:pathLst>
              <a:path w="2832605" h="2832605">
                <a:moveTo>
                  <a:pt x="0" y="0"/>
                </a:moveTo>
                <a:lnTo>
                  <a:pt x="2832605" y="0"/>
                </a:lnTo>
                <a:lnTo>
                  <a:pt x="2832605" y="2832605"/>
                </a:lnTo>
                <a:lnTo>
                  <a:pt x="0" y="28326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8" name="Freeform 14">
            <a:extLst>
              <a:ext uri="{FF2B5EF4-FFF2-40B4-BE49-F238E27FC236}">
                <a16:creationId xmlns:a16="http://schemas.microsoft.com/office/drawing/2014/main" id="{F62B755D-E8EE-2558-7B4A-7E4B71CB167C}"/>
              </a:ext>
            </a:extLst>
          </p:cNvPr>
          <p:cNvSpPr/>
          <p:nvPr/>
        </p:nvSpPr>
        <p:spPr>
          <a:xfrm>
            <a:off x="7909280" y="3317227"/>
            <a:ext cx="2491981" cy="2500373"/>
          </a:xfrm>
          <a:custGeom>
            <a:avLst/>
            <a:gdLst/>
            <a:ahLst/>
            <a:cxnLst/>
            <a:rect l="l" t="t" r="r" b="b"/>
            <a:pathLst>
              <a:path w="6371633" h="6340706">
                <a:moveTo>
                  <a:pt x="0" y="0"/>
                </a:moveTo>
                <a:lnTo>
                  <a:pt x="6371633" y="0"/>
                </a:lnTo>
                <a:lnTo>
                  <a:pt x="6371633" y="6340706"/>
                </a:lnTo>
                <a:lnTo>
                  <a:pt x="0" y="6340706"/>
                </a:lnTo>
                <a:lnTo>
                  <a:pt x="0" y="0"/>
                </a:lnTo>
                <a:close/>
              </a:path>
            </a:pathLst>
          </a:custGeom>
          <a:blipFill>
            <a:blip r:embed="rId10"/>
            <a:stretch>
              <a:fillRect l="-23609" t="-24758" r="-22523" b="-22966"/>
            </a:stretch>
          </a:blipFill>
        </p:spPr>
        <p:txBody>
          <a:bodyPr/>
          <a:lstStyle/>
          <a:p>
            <a:endParaRPr lang="en-US"/>
          </a:p>
        </p:txBody>
      </p:sp>
      <p:sp>
        <p:nvSpPr>
          <p:cNvPr id="79" name="Freeform 14">
            <a:extLst>
              <a:ext uri="{FF2B5EF4-FFF2-40B4-BE49-F238E27FC236}">
                <a16:creationId xmlns:a16="http://schemas.microsoft.com/office/drawing/2014/main" id="{A2DA5365-4497-97CF-A0E1-C4168D1184E6}"/>
              </a:ext>
            </a:extLst>
          </p:cNvPr>
          <p:cNvSpPr/>
          <p:nvPr/>
        </p:nvSpPr>
        <p:spPr>
          <a:xfrm>
            <a:off x="14201419" y="3298246"/>
            <a:ext cx="2491981" cy="2500373"/>
          </a:xfrm>
          <a:custGeom>
            <a:avLst/>
            <a:gdLst/>
            <a:ahLst/>
            <a:cxnLst/>
            <a:rect l="l" t="t" r="r" b="b"/>
            <a:pathLst>
              <a:path w="6371633" h="6340706">
                <a:moveTo>
                  <a:pt x="0" y="0"/>
                </a:moveTo>
                <a:lnTo>
                  <a:pt x="6371633" y="0"/>
                </a:lnTo>
                <a:lnTo>
                  <a:pt x="6371633" y="6340706"/>
                </a:lnTo>
                <a:lnTo>
                  <a:pt x="0" y="6340706"/>
                </a:lnTo>
                <a:lnTo>
                  <a:pt x="0" y="0"/>
                </a:lnTo>
                <a:close/>
              </a:path>
            </a:pathLst>
          </a:custGeom>
          <a:blipFill>
            <a:blip r:embed="rId10"/>
            <a:stretch>
              <a:fillRect l="-23609" t="-24758" r="-22523" b="-22966"/>
            </a:stretch>
          </a:blipFill>
        </p:spPr>
        <p:txBody>
          <a:bodyPr/>
          <a:lstStyle/>
          <a:p>
            <a:endParaRPr lang="en-US"/>
          </a:p>
        </p:txBody>
      </p:sp>
      <p:sp>
        <p:nvSpPr>
          <p:cNvPr id="77" name="Freeform 14">
            <a:extLst>
              <a:ext uri="{FF2B5EF4-FFF2-40B4-BE49-F238E27FC236}">
                <a16:creationId xmlns:a16="http://schemas.microsoft.com/office/drawing/2014/main" id="{EEDAC91E-8C71-41E4-4430-FAD5E8809048}"/>
              </a:ext>
            </a:extLst>
          </p:cNvPr>
          <p:cNvSpPr/>
          <p:nvPr/>
        </p:nvSpPr>
        <p:spPr>
          <a:xfrm>
            <a:off x="1650332" y="3301839"/>
            <a:ext cx="2491981" cy="2500373"/>
          </a:xfrm>
          <a:custGeom>
            <a:avLst/>
            <a:gdLst/>
            <a:ahLst/>
            <a:cxnLst/>
            <a:rect l="l" t="t" r="r" b="b"/>
            <a:pathLst>
              <a:path w="6371633" h="6340706">
                <a:moveTo>
                  <a:pt x="0" y="0"/>
                </a:moveTo>
                <a:lnTo>
                  <a:pt x="6371633" y="0"/>
                </a:lnTo>
                <a:lnTo>
                  <a:pt x="6371633" y="6340706"/>
                </a:lnTo>
                <a:lnTo>
                  <a:pt x="0" y="6340706"/>
                </a:lnTo>
                <a:lnTo>
                  <a:pt x="0" y="0"/>
                </a:lnTo>
                <a:close/>
              </a:path>
            </a:pathLst>
          </a:custGeom>
          <a:blipFill>
            <a:blip r:embed="rId10"/>
            <a:stretch>
              <a:fillRect l="-23609" t="-24758" r="-22523" b="-22966"/>
            </a:stretch>
          </a:blipFill>
        </p:spPr>
        <p:txBody>
          <a:bodyPr/>
          <a:lstStyle/>
          <a:p>
            <a:endParaRPr lang="en-US"/>
          </a:p>
        </p:txBody>
      </p:sp>
      <p:grpSp>
        <p:nvGrpSpPr>
          <p:cNvPr id="84" name="Group 83">
            <a:extLst>
              <a:ext uri="{FF2B5EF4-FFF2-40B4-BE49-F238E27FC236}">
                <a16:creationId xmlns:a16="http://schemas.microsoft.com/office/drawing/2014/main" id="{9B281B65-7404-3DF9-D396-657A404BC7DA}"/>
              </a:ext>
            </a:extLst>
          </p:cNvPr>
          <p:cNvGrpSpPr/>
          <p:nvPr/>
        </p:nvGrpSpPr>
        <p:grpSpPr>
          <a:xfrm>
            <a:off x="7097708" y="3409360"/>
            <a:ext cx="4083155" cy="3656464"/>
            <a:chOff x="7097708" y="3409360"/>
            <a:chExt cx="4083155" cy="3656464"/>
          </a:xfrm>
        </p:grpSpPr>
        <p:sp>
          <p:nvSpPr>
            <p:cNvPr id="21" name="TextBox 21"/>
            <p:cNvSpPr txBox="1"/>
            <p:nvPr/>
          </p:nvSpPr>
          <p:spPr>
            <a:xfrm>
              <a:off x="7097708" y="6541949"/>
              <a:ext cx="4083155" cy="523875"/>
            </a:xfrm>
            <a:prstGeom prst="rect">
              <a:avLst/>
            </a:prstGeom>
          </p:spPr>
          <p:txBody>
            <a:bodyPr lIns="0" tIns="0" rIns="0" bIns="0" rtlCol="0" anchor="t">
              <a:spAutoFit/>
            </a:bodyPr>
            <a:lstStyle/>
            <a:p>
              <a:pPr algn="ctr">
                <a:lnSpc>
                  <a:spcPts val="4199"/>
                </a:lnSpc>
                <a:spcBef>
                  <a:spcPct val="0"/>
                </a:spcBef>
              </a:pPr>
              <a:r>
                <a:rPr lang="en-US" sz="2999" dirty="0">
                  <a:solidFill>
                    <a:srgbClr val="FFC000"/>
                  </a:solidFill>
                  <a:latin typeface="Poppins Bold"/>
                </a:rPr>
                <a:t>GOLD</a:t>
              </a:r>
            </a:p>
          </p:txBody>
        </p:sp>
        <p:grpSp>
          <p:nvGrpSpPr>
            <p:cNvPr id="42" name="Group 41">
              <a:extLst>
                <a:ext uri="{FF2B5EF4-FFF2-40B4-BE49-F238E27FC236}">
                  <a16:creationId xmlns:a16="http://schemas.microsoft.com/office/drawing/2014/main" id="{4E22689F-6CCE-E82C-02AF-B660FEED87E3}"/>
                </a:ext>
              </a:extLst>
            </p:cNvPr>
            <p:cNvGrpSpPr/>
            <p:nvPr/>
          </p:nvGrpSpPr>
          <p:grpSpPr>
            <a:xfrm>
              <a:off x="7361268" y="3409360"/>
              <a:ext cx="3730594" cy="3101721"/>
              <a:chOff x="4299870" y="1355536"/>
              <a:chExt cx="5984563" cy="5957807"/>
            </a:xfrm>
          </p:grpSpPr>
          <p:pic>
            <p:nvPicPr>
              <p:cNvPr id="43" name="Picture 42">
                <a:extLst>
                  <a:ext uri="{FF2B5EF4-FFF2-40B4-BE49-F238E27FC236}">
                    <a16:creationId xmlns:a16="http://schemas.microsoft.com/office/drawing/2014/main" id="{4A960BCA-DA3C-1103-EF82-27DA4C898089}"/>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44" name="Picture 43">
                <a:extLst>
                  <a:ext uri="{FF2B5EF4-FFF2-40B4-BE49-F238E27FC236}">
                    <a16:creationId xmlns:a16="http://schemas.microsoft.com/office/drawing/2014/main" id="{24704B53-287E-FDC2-0CB2-D9DCE85D45A1}"/>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45" name="Picture 44">
                <a:extLst>
                  <a:ext uri="{FF2B5EF4-FFF2-40B4-BE49-F238E27FC236}">
                    <a16:creationId xmlns:a16="http://schemas.microsoft.com/office/drawing/2014/main" id="{22B04080-377A-87B0-04F8-A46A33269FEA}"/>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46" name="Picture 45">
                <a:extLst>
                  <a:ext uri="{FF2B5EF4-FFF2-40B4-BE49-F238E27FC236}">
                    <a16:creationId xmlns:a16="http://schemas.microsoft.com/office/drawing/2014/main" id="{775788BD-B3F6-453C-722B-517FC5E92ED5}"/>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47" name="Picture 46">
                <a:extLst>
                  <a:ext uri="{FF2B5EF4-FFF2-40B4-BE49-F238E27FC236}">
                    <a16:creationId xmlns:a16="http://schemas.microsoft.com/office/drawing/2014/main" id="{D66939BB-1148-77D9-F4A3-A996D7ABFDA0}"/>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48" name="Picture 47">
                <a:extLst>
                  <a:ext uri="{FF2B5EF4-FFF2-40B4-BE49-F238E27FC236}">
                    <a16:creationId xmlns:a16="http://schemas.microsoft.com/office/drawing/2014/main" id="{5A5A60C0-C130-A914-A897-DB4E88484353}"/>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49" name="Picture 48">
                <a:extLst>
                  <a:ext uri="{FF2B5EF4-FFF2-40B4-BE49-F238E27FC236}">
                    <a16:creationId xmlns:a16="http://schemas.microsoft.com/office/drawing/2014/main" id="{987C7A11-C881-52CC-B6CA-8D8575E6C969}"/>
                  </a:ext>
                </a:extLst>
              </p:cNvPr>
              <p:cNvPicPr>
                <a:picLocks noChangeAspect="1"/>
              </p:cNvPicPr>
              <p:nvPr/>
            </p:nvPicPr>
            <p:blipFill rotWithShape="1">
              <a:blip r:embed="rId14">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50" name="Picture 49">
                <a:extLst>
                  <a:ext uri="{FF2B5EF4-FFF2-40B4-BE49-F238E27FC236}">
                    <a16:creationId xmlns:a16="http://schemas.microsoft.com/office/drawing/2014/main" id="{7046D7D6-0F55-EA49-A4C0-C77B82E9BBB7}"/>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51" name="Picture 50">
                <a:extLst>
                  <a:ext uri="{FF2B5EF4-FFF2-40B4-BE49-F238E27FC236}">
                    <a16:creationId xmlns:a16="http://schemas.microsoft.com/office/drawing/2014/main" id="{8309AB03-D12F-3970-C13B-10A157383184}"/>
                  </a:ext>
                </a:extLst>
              </p:cNvPr>
              <p:cNvPicPr>
                <a:picLocks noChangeAspect="1"/>
              </p:cNvPicPr>
              <p:nvPr/>
            </p:nvPicPr>
            <p:blipFill>
              <a:blip r:embed="rId1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grpSp>
        <p:nvGrpSpPr>
          <p:cNvPr id="85" name="Group 84">
            <a:extLst>
              <a:ext uri="{FF2B5EF4-FFF2-40B4-BE49-F238E27FC236}">
                <a16:creationId xmlns:a16="http://schemas.microsoft.com/office/drawing/2014/main" id="{7AADC696-A2A4-C404-94C9-640CFB44F3F8}"/>
              </a:ext>
            </a:extLst>
          </p:cNvPr>
          <p:cNvGrpSpPr/>
          <p:nvPr/>
        </p:nvGrpSpPr>
        <p:grpSpPr>
          <a:xfrm>
            <a:off x="12576279" y="3515428"/>
            <a:ext cx="5389098" cy="3550396"/>
            <a:chOff x="12576279" y="3515428"/>
            <a:chExt cx="5389098" cy="3550396"/>
          </a:xfrm>
        </p:grpSpPr>
        <p:sp>
          <p:nvSpPr>
            <p:cNvPr id="22" name="TextBox 22"/>
            <p:cNvSpPr txBox="1"/>
            <p:nvPr/>
          </p:nvSpPr>
          <p:spPr>
            <a:xfrm>
              <a:off x="13528707" y="6541949"/>
              <a:ext cx="3730594" cy="523875"/>
            </a:xfrm>
            <a:prstGeom prst="rect">
              <a:avLst/>
            </a:prstGeom>
          </p:spPr>
          <p:txBody>
            <a:bodyPr lIns="0" tIns="0" rIns="0" bIns="0" rtlCol="0" anchor="t">
              <a:spAutoFit/>
            </a:bodyPr>
            <a:lstStyle/>
            <a:p>
              <a:pPr algn="ctr">
                <a:lnSpc>
                  <a:spcPts val="4199"/>
                </a:lnSpc>
                <a:spcBef>
                  <a:spcPct val="0"/>
                </a:spcBef>
              </a:pPr>
              <a:r>
                <a:rPr lang="en-US" sz="2999" dirty="0">
                  <a:solidFill>
                    <a:srgbClr val="00B0F0"/>
                  </a:solidFill>
                  <a:latin typeface="Poppins Bold"/>
                </a:rPr>
                <a:t>DIAMOND</a:t>
              </a:r>
            </a:p>
          </p:txBody>
        </p:sp>
        <p:grpSp>
          <p:nvGrpSpPr>
            <p:cNvPr id="76" name="Group 75">
              <a:extLst>
                <a:ext uri="{FF2B5EF4-FFF2-40B4-BE49-F238E27FC236}">
                  <a16:creationId xmlns:a16="http://schemas.microsoft.com/office/drawing/2014/main" id="{65F194DD-9FB4-6775-1FBC-01E4ABF9BB14}"/>
                </a:ext>
              </a:extLst>
            </p:cNvPr>
            <p:cNvGrpSpPr/>
            <p:nvPr/>
          </p:nvGrpSpPr>
          <p:grpSpPr>
            <a:xfrm>
              <a:off x="12576279" y="3515428"/>
              <a:ext cx="5389098" cy="3396973"/>
              <a:chOff x="10959345" y="2271088"/>
              <a:chExt cx="5554101" cy="3905257"/>
            </a:xfrm>
          </p:grpSpPr>
          <p:grpSp>
            <p:nvGrpSpPr>
              <p:cNvPr id="56" name="Group 55">
                <a:extLst>
                  <a:ext uri="{FF2B5EF4-FFF2-40B4-BE49-F238E27FC236}">
                    <a16:creationId xmlns:a16="http://schemas.microsoft.com/office/drawing/2014/main" id="{631264E6-90D5-FA69-8E77-BB299FED41AC}"/>
                  </a:ext>
                </a:extLst>
              </p:cNvPr>
              <p:cNvGrpSpPr/>
              <p:nvPr/>
            </p:nvGrpSpPr>
            <p:grpSpPr>
              <a:xfrm>
                <a:off x="10959345" y="2290688"/>
                <a:ext cx="3730594" cy="3101721"/>
                <a:chOff x="4299870" y="1355536"/>
                <a:chExt cx="5984563" cy="5957807"/>
              </a:xfrm>
            </p:grpSpPr>
            <p:pic>
              <p:nvPicPr>
                <p:cNvPr id="57" name="Picture 56">
                  <a:extLst>
                    <a:ext uri="{FF2B5EF4-FFF2-40B4-BE49-F238E27FC236}">
                      <a16:creationId xmlns:a16="http://schemas.microsoft.com/office/drawing/2014/main" id="{5E093FA7-BF9B-EC52-8A27-EF8A9E7CDCFC}"/>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58" name="Picture 57">
                  <a:extLst>
                    <a:ext uri="{FF2B5EF4-FFF2-40B4-BE49-F238E27FC236}">
                      <a16:creationId xmlns:a16="http://schemas.microsoft.com/office/drawing/2014/main" id="{B7CD967D-75FF-2306-118B-DA023858A7B7}"/>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59" name="Picture 58">
                  <a:extLst>
                    <a:ext uri="{FF2B5EF4-FFF2-40B4-BE49-F238E27FC236}">
                      <a16:creationId xmlns:a16="http://schemas.microsoft.com/office/drawing/2014/main" id="{7DAFB929-E5B1-51C9-CECE-A88DD278C611}"/>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60" name="Picture 59">
                  <a:extLst>
                    <a:ext uri="{FF2B5EF4-FFF2-40B4-BE49-F238E27FC236}">
                      <a16:creationId xmlns:a16="http://schemas.microsoft.com/office/drawing/2014/main" id="{FD5017AE-7827-20A8-9CC4-1C0246900065}"/>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61" name="Picture 60">
                  <a:extLst>
                    <a:ext uri="{FF2B5EF4-FFF2-40B4-BE49-F238E27FC236}">
                      <a16:creationId xmlns:a16="http://schemas.microsoft.com/office/drawing/2014/main" id="{5891BA88-34FE-0989-2A38-9FBFE6B54F0E}"/>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62" name="Picture 61">
                  <a:extLst>
                    <a:ext uri="{FF2B5EF4-FFF2-40B4-BE49-F238E27FC236}">
                      <a16:creationId xmlns:a16="http://schemas.microsoft.com/office/drawing/2014/main" id="{690EF02A-4BCE-F34F-F080-E4696B4071A0}"/>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63" name="Picture 62">
                  <a:extLst>
                    <a:ext uri="{FF2B5EF4-FFF2-40B4-BE49-F238E27FC236}">
                      <a16:creationId xmlns:a16="http://schemas.microsoft.com/office/drawing/2014/main" id="{ADE76004-AC94-FD23-E575-CCCD00AC51CC}"/>
                    </a:ext>
                  </a:extLst>
                </p:cNvPr>
                <p:cNvPicPr>
                  <a:picLocks noChangeAspect="1"/>
                </p:cNvPicPr>
                <p:nvPr/>
              </p:nvPicPr>
              <p:blipFill rotWithShape="1">
                <a:blip r:embed="rId14">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64" name="Picture 63">
                  <a:extLst>
                    <a:ext uri="{FF2B5EF4-FFF2-40B4-BE49-F238E27FC236}">
                      <a16:creationId xmlns:a16="http://schemas.microsoft.com/office/drawing/2014/main" id="{B7211714-E668-D557-FA13-6FD652281566}"/>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65" name="Picture 64">
                  <a:extLst>
                    <a:ext uri="{FF2B5EF4-FFF2-40B4-BE49-F238E27FC236}">
                      <a16:creationId xmlns:a16="http://schemas.microsoft.com/office/drawing/2014/main" id="{3549B670-AAE2-273A-7F35-8983A6F72758}"/>
                    </a:ext>
                  </a:extLst>
                </p:cNvPr>
                <p:cNvPicPr>
                  <a:picLocks noChangeAspect="1"/>
                </p:cNvPicPr>
                <p:nvPr/>
              </p:nvPicPr>
              <p:blipFill>
                <a:blip r:embed="rId1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66" name="Group 65">
                <a:extLst>
                  <a:ext uri="{FF2B5EF4-FFF2-40B4-BE49-F238E27FC236}">
                    <a16:creationId xmlns:a16="http://schemas.microsoft.com/office/drawing/2014/main" id="{4A2A0667-EDF0-235F-E998-90178FDDED2F}"/>
                  </a:ext>
                </a:extLst>
              </p:cNvPr>
              <p:cNvGrpSpPr/>
              <p:nvPr/>
            </p:nvGrpSpPr>
            <p:grpSpPr>
              <a:xfrm>
                <a:off x="12782852" y="2271088"/>
                <a:ext cx="3730594" cy="3101721"/>
                <a:chOff x="4299870" y="1355536"/>
                <a:chExt cx="5984563" cy="5957807"/>
              </a:xfrm>
            </p:grpSpPr>
            <p:pic>
              <p:nvPicPr>
                <p:cNvPr id="67" name="Picture 66">
                  <a:extLst>
                    <a:ext uri="{FF2B5EF4-FFF2-40B4-BE49-F238E27FC236}">
                      <a16:creationId xmlns:a16="http://schemas.microsoft.com/office/drawing/2014/main" id="{04647DE7-EC85-3ED2-01C8-DC85EFF3B119}"/>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68" name="Picture 67">
                  <a:extLst>
                    <a:ext uri="{FF2B5EF4-FFF2-40B4-BE49-F238E27FC236}">
                      <a16:creationId xmlns:a16="http://schemas.microsoft.com/office/drawing/2014/main" id="{842A6A1D-1599-F46B-67FF-D0F579A61C2C}"/>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69" name="Picture 68">
                  <a:extLst>
                    <a:ext uri="{FF2B5EF4-FFF2-40B4-BE49-F238E27FC236}">
                      <a16:creationId xmlns:a16="http://schemas.microsoft.com/office/drawing/2014/main" id="{F58DD639-85AD-A3F4-EB56-62BECFEDC35B}"/>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70" name="Picture 69">
                  <a:extLst>
                    <a:ext uri="{FF2B5EF4-FFF2-40B4-BE49-F238E27FC236}">
                      <a16:creationId xmlns:a16="http://schemas.microsoft.com/office/drawing/2014/main" id="{7530651D-6A93-C315-2335-10F07B17BDB6}"/>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71" name="Picture 70">
                  <a:extLst>
                    <a:ext uri="{FF2B5EF4-FFF2-40B4-BE49-F238E27FC236}">
                      <a16:creationId xmlns:a16="http://schemas.microsoft.com/office/drawing/2014/main" id="{34438539-1E79-4054-770B-826E29130A0E}"/>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72" name="Picture 71">
                  <a:extLst>
                    <a:ext uri="{FF2B5EF4-FFF2-40B4-BE49-F238E27FC236}">
                      <a16:creationId xmlns:a16="http://schemas.microsoft.com/office/drawing/2014/main" id="{07BF9696-0229-2B43-1947-865CEE311B9F}"/>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73" name="Picture 72">
                  <a:extLst>
                    <a:ext uri="{FF2B5EF4-FFF2-40B4-BE49-F238E27FC236}">
                      <a16:creationId xmlns:a16="http://schemas.microsoft.com/office/drawing/2014/main" id="{1151CE13-6FAB-100F-4C81-B8FA6826B5C0}"/>
                    </a:ext>
                  </a:extLst>
                </p:cNvPr>
                <p:cNvPicPr>
                  <a:picLocks noChangeAspect="1"/>
                </p:cNvPicPr>
                <p:nvPr/>
              </p:nvPicPr>
              <p:blipFill rotWithShape="1">
                <a:blip r:embed="rId14">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74" name="Picture 73">
                  <a:extLst>
                    <a:ext uri="{FF2B5EF4-FFF2-40B4-BE49-F238E27FC236}">
                      <a16:creationId xmlns:a16="http://schemas.microsoft.com/office/drawing/2014/main" id="{98A8A893-BD3A-8281-540C-B8C73CA88135}"/>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75" name="Picture 74">
                  <a:extLst>
                    <a:ext uri="{FF2B5EF4-FFF2-40B4-BE49-F238E27FC236}">
                      <a16:creationId xmlns:a16="http://schemas.microsoft.com/office/drawing/2014/main" id="{28F7AA3F-8E1D-E2C3-2FBE-19B4409B0E9C}"/>
                    </a:ext>
                  </a:extLst>
                </p:cNvPr>
                <p:cNvPicPr>
                  <a:picLocks noChangeAspect="1"/>
                </p:cNvPicPr>
                <p:nvPr/>
              </p:nvPicPr>
              <p:blipFill>
                <a:blip r:embed="rId1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52" name="Group 51">
                <a:extLst>
                  <a:ext uri="{FF2B5EF4-FFF2-40B4-BE49-F238E27FC236}">
                    <a16:creationId xmlns:a16="http://schemas.microsoft.com/office/drawing/2014/main" id="{64B0F66F-4942-7B77-285B-4CF6EA1AB520}"/>
                  </a:ext>
                </a:extLst>
              </p:cNvPr>
              <p:cNvGrpSpPr/>
              <p:nvPr/>
            </p:nvGrpSpPr>
            <p:grpSpPr>
              <a:xfrm>
                <a:off x="12553681" y="2580351"/>
                <a:ext cx="2589977" cy="3595994"/>
                <a:chOff x="-51920" y="1286359"/>
                <a:chExt cx="4177591" cy="5524017"/>
              </a:xfrm>
            </p:grpSpPr>
            <p:pic>
              <p:nvPicPr>
                <p:cNvPr id="53" name="Picture 52">
                  <a:extLst>
                    <a:ext uri="{FF2B5EF4-FFF2-40B4-BE49-F238E27FC236}">
                      <a16:creationId xmlns:a16="http://schemas.microsoft.com/office/drawing/2014/main" id="{BE42A637-D2CD-5D36-5810-F5C885E529B0}"/>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54" name="Picture 53">
                  <a:extLst>
                    <a:ext uri="{FF2B5EF4-FFF2-40B4-BE49-F238E27FC236}">
                      <a16:creationId xmlns:a16="http://schemas.microsoft.com/office/drawing/2014/main" id="{C4754756-3985-6C1B-CE55-D08DCF2DB146}"/>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55" name="Picture 54">
                  <a:extLst>
                    <a:ext uri="{FF2B5EF4-FFF2-40B4-BE49-F238E27FC236}">
                      <a16:creationId xmlns:a16="http://schemas.microsoft.com/office/drawing/2014/main" id="{F334E2BE-3BBF-959F-14B4-3BA8E41148F1}"/>
                    </a:ext>
                  </a:extLst>
                </p:cNvPr>
                <p:cNvPicPr>
                  <a:picLocks noChangeAspect="1"/>
                </p:cNvPicPr>
                <p:nvPr/>
              </p:nvPicPr>
              <p:blipFill>
                <a:blip r:embed="rId14">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grpSp>
        <p:nvGrpSpPr>
          <p:cNvPr id="83" name="Group 82">
            <a:extLst>
              <a:ext uri="{FF2B5EF4-FFF2-40B4-BE49-F238E27FC236}">
                <a16:creationId xmlns:a16="http://schemas.microsoft.com/office/drawing/2014/main" id="{AB161D19-2331-8DDE-0075-48D1B2C59E44}"/>
              </a:ext>
            </a:extLst>
          </p:cNvPr>
          <p:cNvGrpSpPr/>
          <p:nvPr/>
        </p:nvGrpSpPr>
        <p:grpSpPr>
          <a:xfrm>
            <a:off x="1023985" y="3254729"/>
            <a:ext cx="3730594" cy="3811094"/>
            <a:chOff x="1023985" y="3254729"/>
            <a:chExt cx="3730594" cy="3811094"/>
          </a:xfrm>
        </p:grpSpPr>
        <p:sp>
          <p:nvSpPr>
            <p:cNvPr id="17" name="TextBox 17"/>
            <p:cNvSpPr txBox="1"/>
            <p:nvPr/>
          </p:nvSpPr>
          <p:spPr>
            <a:xfrm>
              <a:off x="1023985" y="6541948"/>
              <a:ext cx="3730594" cy="523875"/>
            </a:xfrm>
            <a:prstGeom prst="rect">
              <a:avLst/>
            </a:prstGeom>
          </p:spPr>
          <p:txBody>
            <a:bodyPr lIns="0" tIns="0" rIns="0" bIns="0" rtlCol="0" anchor="t">
              <a:spAutoFit/>
            </a:bodyPr>
            <a:lstStyle/>
            <a:p>
              <a:pPr algn="ctr">
                <a:lnSpc>
                  <a:spcPts val="4199"/>
                </a:lnSpc>
                <a:spcBef>
                  <a:spcPct val="0"/>
                </a:spcBef>
              </a:pPr>
              <a:r>
                <a:rPr lang="en-US" sz="2999" dirty="0">
                  <a:solidFill>
                    <a:srgbClr val="000000"/>
                  </a:solidFill>
                  <a:latin typeface="Poppins Bold"/>
                </a:rPr>
                <a:t>PREMIUM</a:t>
              </a:r>
            </a:p>
          </p:txBody>
        </p:sp>
        <p:grpSp>
          <p:nvGrpSpPr>
            <p:cNvPr id="34" name="Group 33">
              <a:extLst>
                <a:ext uri="{FF2B5EF4-FFF2-40B4-BE49-F238E27FC236}">
                  <a16:creationId xmlns:a16="http://schemas.microsoft.com/office/drawing/2014/main" id="{5561FE71-BB4F-89A7-14F6-CE994CFDA9AC}"/>
                </a:ext>
              </a:extLst>
            </p:cNvPr>
            <p:cNvGrpSpPr/>
            <p:nvPr/>
          </p:nvGrpSpPr>
          <p:grpSpPr>
            <a:xfrm>
              <a:off x="1524000" y="3254729"/>
              <a:ext cx="2589977" cy="3595994"/>
              <a:chOff x="-51920" y="1286359"/>
              <a:chExt cx="4177591" cy="5524017"/>
            </a:xfrm>
          </p:grpSpPr>
          <p:pic>
            <p:nvPicPr>
              <p:cNvPr id="35" name="Picture 34">
                <a:extLst>
                  <a:ext uri="{FF2B5EF4-FFF2-40B4-BE49-F238E27FC236}">
                    <a16:creationId xmlns:a16="http://schemas.microsoft.com/office/drawing/2014/main" id="{F7CD54A6-55AC-88EF-7C57-C6EC8A2DD2B2}"/>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36" name="Picture 35">
                <a:extLst>
                  <a:ext uri="{FF2B5EF4-FFF2-40B4-BE49-F238E27FC236}">
                    <a16:creationId xmlns:a16="http://schemas.microsoft.com/office/drawing/2014/main" id="{4DE45404-4E37-4203-E775-736648BAF278}"/>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37" name="Picture 36">
                <a:extLst>
                  <a:ext uri="{FF2B5EF4-FFF2-40B4-BE49-F238E27FC236}">
                    <a16:creationId xmlns:a16="http://schemas.microsoft.com/office/drawing/2014/main" id="{F0D416C4-65CC-53EF-607F-C05A555161E3}"/>
                  </a:ext>
                </a:extLst>
              </p:cNvPr>
              <p:cNvPicPr>
                <a:picLocks noChangeAspect="1"/>
              </p:cNvPicPr>
              <p:nvPr/>
            </p:nvPicPr>
            <p:blipFill>
              <a:blip r:embed="rId14">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sp>
        <p:nvSpPr>
          <p:cNvPr id="80" name="TextBox 79">
            <a:extLst>
              <a:ext uri="{FF2B5EF4-FFF2-40B4-BE49-F238E27FC236}">
                <a16:creationId xmlns:a16="http://schemas.microsoft.com/office/drawing/2014/main" id="{1CD6FF48-F273-F94C-0EDA-4A6374B61223}"/>
              </a:ext>
            </a:extLst>
          </p:cNvPr>
          <p:cNvSpPr txBox="1"/>
          <p:nvPr/>
        </p:nvSpPr>
        <p:spPr>
          <a:xfrm>
            <a:off x="1023985" y="7663878"/>
            <a:ext cx="4995815" cy="2062103"/>
          </a:xfrm>
          <a:prstGeom prst="rect">
            <a:avLst/>
          </a:prstGeom>
          <a:noFill/>
        </p:spPr>
        <p:txBody>
          <a:bodyPr wrap="square" rtlCol="0">
            <a:spAutoFit/>
          </a:bodyPr>
          <a:lstStyle/>
          <a:p>
            <a:r>
              <a:rPr lang="en-US" sz="3200" dirty="0"/>
              <a:t>P5,300+ Product Value</a:t>
            </a:r>
          </a:p>
          <a:p>
            <a:r>
              <a:rPr lang="en-US" sz="3200" dirty="0"/>
              <a:t>1 Business Account= </a:t>
            </a:r>
            <a:r>
              <a:rPr lang="en-US" sz="3200" b="1" dirty="0"/>
              <a:t>1 Pt.</a:t>
            </a:r>
          </a:p>
          <a:p>
            <a:r>
              <a:rPr lang="en-US" sz="3200" dirty="0"/>
              <a:t>P315,000 monthly income Potential</a:t>
            </a:r>
          </a:p>
        </p:txBody>
      </p:sp>
      <p:sp>
        <p:nvSpPr>
          <p:cNvPr id="81" name="TextBox 80">
            <a:extLst>
              <a:ext uri="{FF2B5EF4-FFF2-40B4-BE49-F238E27FC236}">
                <a16:creationId xmlns:a16="http://schemas.microsoft.com/office/drawing/2014/main" id="{011A09F4-8534-7E62-EB65-75C9D9F03343}"/>
              </a:ext>
            </a:extLst>
          </p:cNvPr>
          <p:cNvSpPr txBox="1"/>
          <p:nvPr/>
        </p:nvSpPr>
        <p:spPr>
          <a:xfrm>
            <a:off x="6904757" y="7685209"/>
            <a:ext cx="5671523" cy="2062103"/>
          </a:xfrm>
          <a:prstGeom prst="rect">
            <a:avLst/>
          </a:prstGeom>
          <a:noFill/>
        </p:spPr>
        <p:txBody>
          <a:bodyPr wrap="square" rtlCol="0">
            <a:spAutoFit/>
          </a:bodyPr>
          <a:lstStyle/>
          <a:p>
            <a:r>
              <a:rPr lang="en-US" sz="3200" dirty="0"/>
              <a:t>P16,000+ Product Value</a:t>
            </a:r>
          </a:p>
          <a:p>
            <a:r>
              <a:rPr lang="en-US" sz="3200" dirty="0"/>
              <a:t>3 Business Accounts= </a:t>
            </a:r>
            <a:r>
              <a:rPr lang="en-US" sz="3200" b="1" dirty="0"/>
              <a:t>3 Pts.</a:t>
            </a:r>
          </a:p>
          <a:p>
            <a:r>
              <a:rPr lang="en-US" sz="3200" dirty="0"/>
              <a:t>P945,000 monthly income Potential</a:t>
            </a:r>
          </a:p>
        </p:txBody>
      </p:sp>
      <p:sp>
        <p:nvSpPr>
          <p:cNvPr id="82" name="TextBox 81">
            <a:extLst>
              <a:ext uri="{FF2B5EF4-FFF2-40B4-BE49-F238E27FC236}">
                <a16:creationId xmlns:a16="http://schemas.microsoft.com/office/drawing/2014/main" id="{C71DE201-5FD3-4F88-D30A-B3488D053426}"/>
              </a:ext>
            </a:extLst>
          </p:cNvPr>
          <p:cNvSpPr txBox="1"/>
          <p:nvPr/>
        </p:nvSpPr>
        <p:spPr>
          <a:xfrm>
            <a:off x="12784375" y="7668128"/>
            <a:ext cx="5101550" cy="2062103"/>
          </a:xfrm>
          <a:prstGeom prst="rect">
            <a:avLst/>
          </a:prstGeom>
          <a:noFill/>
        </p:spPr>
        <p:txBody>
          <a:bodyPr wrap="square" rtlCol="0">
            <a:spAutoFit/>
          </a:bodyPr>
          <a:lstStyle/>
          <a:p>
            <a:r>
              <a:rPr lang="en-US" sz="3200" dirty="0"/>
              <a:t>P37,100 + Product Value</a:t>
            </a:r>
          </a:p>
          <a:p>
            <a:r>
              <a:rPr lang="en-US" sz="3200" dirty="0"/>
              <a:t>7 Business Accounts= </a:t>
            </a:r>
            <a:r>
              <a:rPr lang="en-US" sz="3200" b="1" dirty="0"/>
              <a:t>7 Pts.</a:t>
            </a:r>
          </a:p>
          <a:p>
            <a:r>
              <a:rPr lang="en-US" sz="3200" dirty="0"/>
              <a:t>P2,205,000 monthly income Potential</a:t>
            </a:r>
          </a:p>
        </p:txBody>
      </p:sp>
      <p:pic>
        <p:nvPicPr>
          <p:cNvPr id="3" name="Picture 2">
            <a:extLst>
              <a:ext uri="{FF2B5EF4-FFF2-40B4-BE49-F238E27FC236}">
                <a16:creationId xmlns:a16="http://schemas.microsoft.com/office/drawing/2014/main" id="{1E877ECA-C8C7-FF30-C2BB-52937D9379E9}"/>
              </a:ext>
            </a:extLst>
          </p:cNvPr>
          <p:cNvPicPr>
            <a:picLocks noChangeAspect="1"/>
          </p:cNvPicPr>
          <p:nvPr/>
        </p:nvPicPr>
        <p:blipFill>
          <a:blip r:embed="rId17">
            <a:extLst>
              <a:ext uri="{28A0092B-C50C-407E-A947-70E740481C1C}">
                <a14:useLocalDpi xmlns:a14="http://schemas.microsoft.com/office/drawing/2010/main" val="0"/>
              </a:ext>
              <a:ext uri="{837473B0-CC2E-450A-ABE3-18F120FF3D39}">
                <a1611:picAttrSrcUrl xmlns:a1611="http://schemas.microsoft.com/office/drawing/2016/11/main" r:id="rId18"/>
              </a:ext>
            </a:extLst>
          </a:blip>
          <a:stretch>
            <a:fillRect/>
          </a:stretch>
        </p:blipFill>
        <p:spPr>
          <a:xfrm>
            <a:off x="13050070" y="6093902"/>
            <a:ext cx="1583331" cy="992880"/>
          </a:xfrm>
          <a:prstGeom prst="rect">
            <a:avLst/>
          </a:prstGeom>
        </p:spPr>
      </p:pic>
      <p:grpSp>
        <p:nvGrpSpPr>
          <p:cNvPr id="9" name="Group 8">
            <a:extLst>
              <a:ext uri="{FF2B5EF4-FFF2-40B4-BE49-F238E27FC236}">
                <a16:creationId xmlns:a16="http://schemas.microsoft.com/office/drawing/2014/main" id="{B08825DE-4C86-C89D-DD4F-38BAD36DD9E6}"/>
              </a:ext>
            </a:extLst>
          </p:cNvPr>
          <p:cNvGrpSpPr/>
          <p:nvPr/>
        </p:nvGrpSpPr>
        <p:grpSpPr>
          <a:xfrm>
            <a:off x="7145155" y="5895287"/>
            <a:ext cx="1453278" cy="1319320"/>
            <a:chOff x="7122990" y="5895972"/>
            <a:chExt cx="1360246" cy="1328449"/>
          </a:xfrm>
        </p:grpSpPr>
        <p:pic>
          <p:nvPicPr>
            <p:cNvPr id="5" name="Picture 4">
              <a:extLst>
                <a:ext uri="{FF2B5EF4-FFF2-40B4-BE49-F238E27FC236}">
                  <a16:creationId xmlns:a16="http://schemas.microsoft.com/office/drawing/2014/main" id="{D368883C-9EF9-9BF1-CAED-9D28DDD4B67F}"/>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7122990" y="5895972"/>
              <a:ext cx="1360246" cy="1328449"/>
            </a:xfrm>
            <a:prstGeom prst="rect">
              <a:avLst/>
            </a:prstGeom>
          </p:spPr>
        </p:pic>
        <p:pic>
          <p:nvPicPr>
            <p:cNvPr id="8" name="Picture 7">
              <a:extLst>
                <a:ext uri="{FF2B5EF4-FFF2-40B4-BE49-F238E27FC236}">
                  <a16:creationId xmlns:a16="http://schemas.microsoft.com/office/drawing/2014/main" id="{E48AE182-7E7D-04C0-6326-41218EFE0BD2}"/>
                </a:ext>
              </a:extLst>
            </p:cNvPr>
            <p:cNvPicPr>
              <a:picLocks noChangeAspect="1"/>
            </p:cNvPicPr>
            <p:nvPr/>
          </p:nvPicPr>
          <p:blipFill>
            <a:blip r:embed="rId21">
              <a:clrChange>
                <a:clrFrom>
                  <a:srgbClr val="F2F2F2"/>
                </a:clrFrom>
                <a:clrTo>
                  <a:srgbClr val="F2F2F2">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24862" y="6090832"/>
              <a:ext cx="926303" cy="937032"/>
            </a:xfrm>
            <a:prstGeom prst="rect">
              <a:avLst/>
            </a:prstGeom>
          </p:spPr>
        </p:pic>
      </p:grpSp>
    </p:spTree>
    <p:extLst>
      <p:ext uri="{BB962C8B-B14F-4D97-AF65-F5344CB8AC3E}">
        <p14:creationId xmlns:p14="http://schemas.microsoft.com/office/powerpoint/2010/main" val="117336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out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3"/>
                                        </p:tgtEl>
                                        <p:attrNameLst>
                                          <p:attrName>style.visibility</p:attrName>
                                        </p:attrNameLst>
                                      </p:cBhvr>
                                      <p:to>
                                        <p:strVal val="visible"/>
                                      </p:to>
                                    </p:set>
                                    <p:anim calcmode="lin" valueType="num">
                                      <p:cBhvr>
                                        <p:cTn id="12" dur="500" fill="hold"/>
                                        <p:tgtEl>
                                          <p:spTgt spid="83"/>
                                        </p:tgtEl>
                                        <p:attrNameLst>
                                          <p:attrName>ppt_w</p:attrName>
                                        </p:attrNameLst>
                                      </p:cBhvr>
                                      <p:tavLst>
                                        <p:tav tm="0">
                                          <p:val>
                                            <p:fltVal val="0"/>
                                          </p:val>
                                        </p:tav>
                                        <p:tav tm="100000">
                                          <p:val>
                                            <p:strVal val="#ppt_w"/>
                                          </p:val>
                                        </p:tav>
                                      </p:tavLst>
                                    </p:anim>
                                    <p:anim calcmode="lin" valueType="num">
                                      <p:cBhvr>
                                        <p:cTn id="13" dur="500" fill="hold"/>
                                        <p:tgtEl>
                                          <p:spTgt spid="83"/>
                                        </p:tgtEl>
                                        <p:attrNameLst>
                                          <p:attrName>ppt_h</p:attrName>
                                        </p:attrNameLst>
                                      </p:cBhvr>
                                      <p:tavLst>
                                        <p:tav tm="0">
                                          <p:val>
                                            <p:fltVal val="0"/>
                                          </p:val>
                                        </p:tav>
                                        <p:tav tm="100000">
                                          <p:val>
                                            <p:strVal val="#ppt_h"/>
                                          </p:val>
                                        </p:tav>
                                      </p:tavLst>
                                    </p:anim>
                                    <p:animEffect transition="in" filter="fade">
                                      <p:cBhvr>
                                        <p:cTn id="14" dur="500"/>
                                        <p:tgtEl>
                                          <p:spTgt spid="8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outVertic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80">
                                            <p:txEl>
                                              <p:pRg st="0" end="0"/>
                                            </p:txEl>
                                          </p:spTgt>
                                        </p:tgtEl>
                                        <p:attrNameLst>
                                          <p:attrName>style.visibility</p:attrName>
                                        </p:attrNameLst>
                                      </p:cBhvr>
                                      <p:to>
                                        <p:strVal val="visible"/>
                                      </p:to>
                                    </p:set>
                                    <p:animEffect transition="in" filter="strips(downRight)">
                                      <p:cBhvr>
                                        <p:cTn id="24" dur="500"/>
                                        <p:tgtEl>
                                          <p:spTgt spid="8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80">
                                            <p:txEl>
                                              <p:pRg st="1" end="1"/>
                                            </p:txEl>
                                          </p:spTgt>
                                        </p:tgtEl>
                                        <p:attrNameLst>
                                          <p:attrName>style.visibility</p:attrName>
                                        </p:attrNameLst>
                                      </p:cBhvr>
                                      <p:to>
                                        <p:strVal val="visible"/>
                                      </p:to>
                                    </p:set>
                                    <p:animEffect transition="in" filter="strips(downRight)">
                                      <p:cBhvr>
                                        <p:cTn id="29" dur="500"/>
                                        <p:tgtEl>
                                          <p:spTgt spid="8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grpId="0" nodeType="clickEffect">
                                  <p:stCondLst>
                                    <p:cond delay="0"/>
                                  </p:stCondLst>
                                  <p:childTnLst>
                                    <p:set>
                                      <p:cBhvr>
                                        <p:cTn id="33" dur="1" fill="hold">
                                          <p:stCondLst>
                                            <p:cond delay="0"/>
                                          </p:stCondLst>
                                        </p:cTn>
                                        <p:tgtEl>
                                          <p:spTgt spid="80">
                                            <p:txEl>
                                              <p:pRg st="2" end="2"/>
                                            </p:txEl>
                                          </p:spTgt>
                                        </p:tgtEl>
                                        <p:attrNameLst>
                                          <p:attrName>style.visibility</p:attrName>
                                        </p:attrNameLst>
                                      </p:cBhvr>
                                      <p:to>
                                        <p:strVal val="visible"/>
                                      </p:to>
                                    </p:set>
                                    <p:animEffect transition="in" filter="strips(downRight)">
                                      <p:cBhvr>
                                        <p:cTn id="34" dur="500"/>
                                        <p:tgtEl>
                                          <p:spTgt spid="8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84"/>
                                        </p:tgtEl>
                                        <p:attrNameLst>
                                          <p:attrName>style.visibility</p:attrName>
                                        </p:attrNameLst>
                                      </p:cBhvr>
                                      <p:to>
                                        <p:strVal val="visible"/>
                                      </p:to>
                                    </p:set>
                                    <p:anim calcmode="lin" valueType="num">
                                      <p:cBhvr>
                                        <p:cTn id="39" dur="500" fill="hold"/>
                                        <p:tgtEl>
                                          <p:spTgt spid="84"/>
                                        </p:tgtEl>
                                        <p:attrNameLst>
                                          <p:attrName>ppt_w</p:attrName>
                                        </p:attrNameLst>
                                      </p:cBhvr>
                                      <p:tavLst>
                                        <p:tav tm="0">
                                          <p:val>
                                            <p:fltVal val="0"/>
                                          </p:val>
                                        </p:tav>
                                        <p:tav tm="100000">
                                          <p:val>
                                            <p:strVal val="#ppt_w"/>
                                          </p:val>
                                        </p:tav>
                                      </p:tavLst>
                                    </p:anim>
                                    <p:anim calcmode="lin" valueType="num">
                                      <p:cBhvr>
                                        <p:cTn id="40" dur="500" fill="hold"/>
                                        <p:tgtEl>
                                          <p:spTgt spid="84"/>
                                        </p:tgtEl>
                                        <p:attrNameLst>
                                          <p:attrName>ppt_h</p:attrName>
                                        </p:attrNameLst>
                                      </p:cBhvr>
                                      <p:tavLst>
                                        <p:tav tm="0">
                                          <p:val>
                                            <p:fltVal val="0"/>
                                          </p:val>
                                        </p:tav>
                                        <p:tav tm="100000">
                                          <p:val>
                                            <p:strVal val="#ppt_h"/>
                                          </p:val>
                                        </p:tav>
                                      </p:tavLst>
                                    </p:anim>
                                    <p:animEffect transition="in" filter="fade">
                                      <p:cBhvr>
                                        <p:cTn id="41" dur="500"/>
                                        <p:tgtEl>
                                          <p:spTgt spid="84"/>
                                        </p:tgtEl>
                                      </p:cBhvr>
                                    </p:animEffect>
                                  </p:childTnLst>
                                </p:cTn>
                              </p:par>
                              <p:par>
                                <p:cTn id="42" presetID="53" presetClass="entr" presetSubtype="16"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37"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arn(outVertical)">
                                      <p:cBhvr>
                                        <p:cTn id="51" dur="5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81">
                                            <p:txEl>
                                              <p:pRg st="0" end="0"/>
                                            </p:txEl>
                                          </p:spTgt>
                                        </p:tgtEl>
                                        <p:attrNameLst>
                                          <p:attrName>style.visibility</p:attrName>
                                        </p:attrNameLst>
                                      </p:cBhvr>
                                      <p:to>
                                        <p:strVal val="visible"/>
                                      </p:to>
                                    </p:set>
                                    <p:animEffect transition="in" filter="strips(downRight)">
                                      <p:cBhvr>
                                        <p:cTn id="56" dur="500"/>
                                        <p:tgtEl>
                                          <p:spTgt spid="8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6" fill="hold" grpId="0" nodeType="clickEffect">
                                  <p:stCondLst>
                                    <p:cond delay="0"/>
                                  </p:stCondLst>
                                  <p:childTnLst>
                                    <p:set>
                                      <p:cBhvr>
                                        <p:cTn id="60" dur="1" fill="hold">
                                          <p:stCondLst>
                                            <p:cond delay="0"/>
                                          </p:stCondLst>
                                        </p:cTn>
                                        <p:tgtEl>
                                          <p:spTgt spid="81">
                                            <p:txEl>
                                              <p:pRg st="1" end="1"/>
                                            </p:txEl>
                                          </p:spTgt>
                                        </p:tgtEl>
                                        <p:attrNameLst>
                                          <p:attrName>style.visibility</p:attrName>
                                        </p:attrNameLst>
                                      </p:cBhvr>
                                      <p:to>
                                        <p:strVal val="visible"/>
                                      </p:to>
                                    </p:set>
                                    <p:animEffect transition="in" filter="strips(downRight)">
                                      <p:cBhvr>
                                        <p:cTn id="61" dur="500"/>
                                        <p:tgtEl>
                                          <p:spTgt spid="81">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81">
                                            <p:txEl>
                                              <p:pRg st="2" end="2"/>
                                            </p:txEl>
                                          </p:spTgt>
                                        </p:tgtEl>
                                        <p:attrNameLst>
                                          <p:attrName>style.visibility</p:attrName>
                                        </p:attrNameLst>
                                      </p:cBhvr>
                                      <p:to>
                                        <p:strVal val="visible"/>
                                      </p:to>
                                    </p:set>
                                    <p:animEffect transition="in" filter="strips(downRight)">
                                      <p:cBhvr>
                                        <p:cTn id="66" dur="500"/>
                                        <p:tgtEl>
                                          <p:spTgt spid="81">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85"/>
                                        </p:tgtEl>
                                        <p:attrNameLst>
                                          <p:attrName>style.visibility</p:attrName>
                                        </p:attrNameLst>
                                      </p:cBhvr>
                                      <p:to>
                                        <p:strVal val="visible"/>
                                      </p:to>
                                    </p:set>
                                    <p:anim calcmode="lin" valueType="num">
                                      <p:cBhvr>
                                        <p:cTn id="71" dur="500" fill="hold"/>
                                        <p:tgtEl>
                                          <p:spTgt spid="85"/>
                                        </p:tgtEl>
                                        <p:attrNameLst>
                                          <p:attrName>ppt_w</p:attrName>
                                        </p:attrNameLst>
                                      </p:cBhvr>
                                      <p:tavLst>
                                        <p:tav tm="0">
                                          <p:val>
                                            <p:fltVal val="0"/>
                                          </p:val>
                                        </p:tav>
                                        <p:tav tm="100000">
                                          <p:val>
                                            <p:strVal val="#ppt_w"/>
                                          </p:val>
                                        </p:tav>
                                      </p:tavLst>
                                    </p:anim>
                                    <p:anim calcmode="lin" valueType="num">
                                      <p:cBhvr>
                                        <p:cTn id="72" dur="500" fill="hold"/>
                                        <p:tgtEl>
                                          <p:spTgt spid="85"/>
                                        </p:tgtEl>
                                        <p:attrNameLst>
                                          <p:attrName>ppt_h</p:attrName>
                                        </p:attrNameLst>
                                      </p:cBhvr>
                                      <p:tavLst>
                                        <p:tav tm="0">
                                          <p:val>
                                            <p:fltVal val="0"/>
                                          </p:val>
                                        </p:tav>
                                        <p:tav tm="100000">
                                          <p:val>
                                            <p:strVal val="#ppt_h"/>
                                          </p:val>
                                        </p:tav>
                                      </p:tavLst>
                                    </p:anim>
                                    <p:animEffect transition="in" filter="fade">
                                      <p:cBhvr>
                                        <p:cTn id="73" dur="500"/>
                                        <p:tgtEl>
                                          <p:spTgt spid="85"/>
                                        </p:tgtEl>
                                      </p:cBhvr>
                                    </p:animEffect>
                                  </p:childTnLst>
                                </p:cTn>
                              </p:par>
                              <p:par>
                                <p:cTn id="74" presetID="53" presetClass="entr" presetSubtype="16"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 calcmode="lin" valueType="num">
                                      <p:cBhvr>
                                        <p:cTn id="76" dur="500" fill="hold"/>
                                        <p:tgtEl>
                                          <p:spTgt spid="3"/>
                                        </p:tgtEl>
                                        <p:attrNameLst>
                                          <p:attrName>ppt_w</p:attrName>
                                        </p:attrNameLst>
                                      </p:cBhvr>
                                      <p:tavLst>
                                        <p:tav tm="0">
                                          <p:val>
                                            <p:fltVal val="0"/>
                                          </p:val>
                                        </p:tav>
                                        <p:tav tm="100000">
                                          <p:val>
                                            <p:strVal val="#ppt_w"/>
                                          </p:val>
                                        </p:tav>
                                      </p:tavLst>
                                    </p:anim>
                                    <p:anim calcmode="lin" valueType="num">
                                      <p:cBhvr>
                                        <p:cTn id="77" dur="500" fill="hold"/>
                                        <p:tgtEl>
                                          <p:spTgt spid="3"/>
                                        </p:tgtEl>
                                        <p:attrNameLst>
                                          <p:attrName>ppt_h</p:attrName>
                                        </p:attrNameLst>
                                      </p:cBhvr>
                                      <p:tavLst>
                                        <p:tav tm="0">
                                          <p:val>
                                            <p:fltVal val="0"/>
                                          </p:val>
                                        </p:tav>
                                        <p:tav tm="100000">
                                          <p:val>
                                            <p:strVal val="#ppt_h"/>
                                          </p:val>
                                        </p:tav>
                                      </p:tavLst>
                                    </p:anim>
                                    <p:animEffect transition="in" filter="fade">
                                      <p:cBhvr>
                                        <p:cTn id="78" dur="500"/>
                                        <p:tgtEl>
                                          <p:spTgt spid="3"/>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37"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barn(outVertical)">
                                      <p:cBhvr>
                                        <p:cTn id="83" dur="500"/>
                                        <p:tgtEl>
                                          <p:spTgt spid="20"/>
                                        </p:tgtEl>
                                      </p:cBhvr>
                                    </p:animEffect>
                                  </p:childTnLst>
                                </p:cTn>
                              </p:par>
                            </p:childTnLst>
                          </p:cTn>
                        </p:par>
                      </p:childTnLst>
                    </p:cTn>
                  </p:par>
                  <p:par>
                    <p:cTn id="84" fill="hold">
                      <p:stCondLst>
                        <p:cond delay="indefinite"/>
                      </p:stCondLst>
                      <p:childTnLst>
                        <p:par>
                          <p:cTn id="85" fill="hold">
                            <p:stCondLst>
                              <p:cond delay="0"/>
                            </p:stCondLst>
                            <p:childTnLst>
                              <p:par>
                                <p:cTn id="86" presetID="18" presetClass="entr" presetSubtype="6" fill="hold" grpId="0" nodeType="clickEffect">
                                  <p:stCondLst>
                                    <p:cond delay="0"/>
                                  </p:stCondLst>
                                  <p:childTnLst>
                                    <p:set>
                                      <p:cBhvr>
                                        <p:cTn id="87" dur="1" fill="hold">
                                          <p:stCondLst>
                                            <p:cond delay="0"/>
                                          </p:stCondLst>
                                        </p:cTn>
                                        <p:tgtEl>
                                          <p:spTgt spid="82">
                                            <p:txEl>
                                              <p:pRg st="0" end="0"/>
                                            </p:txEl>
                                          </p:spTgt>
                                        </p:tgtEl>
                                        <p:attrNameLst>
                                          <p:attrName>style.visibility</p:attrName>
                                        </p:attrNameLst>
                                      </p:cBhvr>
                                      <p:to>
                                        <p:strVal val="visible"/>
                                      </p:to>
                                    </p:set>
                                    <p:animEffect transition="in" filter="strips(downRight)">
                                      <p:cBhvr>
                                        <p:cTn id="88" dur="500"/>
                                        <p:tgtEl>
                                          <p:spTgt spid="82">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18" presetClass="entr" presetSubtype="6" fill="hold" grpId="0" nodeType="clickEffect">
                                  <p:stCondLst>
                                    <p:cond delay="0"/>
                                  </p:stCondLst>
                                  <p:childTnLst>
                                    <p:set>
                                      <p:cBhvr>
                                        <p:cTn id="92" dur="1" fill="hold">
                                          <p:stCondLst>
                                            <p:cond delay="0"/>
                                          </p:stCondLst>
                                        </p:cTn>
                                        <p:tgtEl>
                                          <p:spTgt spid="82">
                                            <p:txEl>
                                              <p:pRg st="1" end="1"/>
                                            </p:txEl>
                                          </p:spTgt>
                                        </p:tgtEl>
                                        <p:attrNameLst>
                                          <p:attrName>style.visibility</p:attrName>
                                        </p:attrNameLst>
                                      </p:cBhvr>
                                      <p:to>
                                        <p:strVal val="visible"/>
                                      </p:to>
                                    </p:set>
                                    <p:animEffect transition="in" filter="strips(downRight)">
                                      <p:cBhvr>
                                        <p:cTn id="93" dur="500"/>
                                        <p:tgtEl>
                                          <p:spTgt spid="82">
                                            <p:txEl>
                                              <p:pRg st="1" end="1"/>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8" presetClass="entr" presetSubtype="6" fill="hold" grpId="0" nodeType="clickEffect">
                                  <p:stCondLst>
                                    <p:cond delay="0"/>
                                  </p:stCondLst>
                                  <p:childTnLst>
                                    <p:set>
                                      <p:cBhvr>
                                        <p:cTn id="97" dur="1" fill="hold">
                                          <p:stCondLst>
                                            <p:cond delay="0"/>
                                          </p:stCondLst>
                                        </p:cTn>
                                        <p:tgtEl>
                                          <p:spTgt spid="82">
                                            <p:txEl>
                                              <p:pRg st="2" end="2"/>
                                            </p:txEl>
                                          </p:spTgt>
                                        </p:tgtEl>
                                        <p:attrNameLst>
                                          <p:attrName>style.visibility</p:attrName>
                                        </p:attrNameLst>
                                      </p:cBhvr>
                                      <p:to>
                                        <p:strVal val="visible"/>
                                      </p:to>
                                    </p:set>
                                    <p:animEffect transition="in" filter="strips(downRight)">
                                      <p:cBhvr>
                                        <p:cTn id="98" dur="500"/>
                                        <p:tgtEl>
                                          <p:spTgt spid="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8" grpId="0"/>
      <p:bldP spid="19" grpId="0"/>
      <p:bldP spid="20" grpId="0"/>
      <p:bldP spid="80" grpId="0" build="p"/>
      <p:bldP spid="81" grpId="0" build="p"/>
      <p:bldP spid="8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3F75E-BF82-8FBA-91D6-D57A913C2970}"/>
            </a:ext>
          </a:extLst>
        </p:cNvPr>
        <p:cNvGrpSpPr/>
        <p:nvPr/>
      </p:nvGrpSpPr>
      <p:grpSpPr>
        <a:xfrm>
          <a:off x="0" y="0"/>
          <a:ext cx="0" cy="0"/>
          <a:chOff x="0" y="0"/>
          <a:chExt cx="0" cy="0"/>
        </a:xfrm>
      </p:grpSpPr>
      <p:sp>
        <p:nvSpPr>
          <p:cNvPr id="3" name="TextBox 22">
            <a:extLst>
              <a:ext uri="{FF2B5EF4-FFF2-40B4-BE49-F238E27FC236}">
                <a16:creationId xmlns:a16="http://schemas.microsoft.com/office/drawing/2014/main" id="{BF6F8D7F-5F55-3D36-DB37-26B6812015A6}"/>
              </a:ext>
            </a:extLst>
          </p:cNvPr>
          <p:cNvSpPr txBox="1"/>
          <p:nvPr/>
        </p:nvSpPr>
        <p:spPr>
          <a:xfrm>
            <a:off x="6032947" y="1103294"/>
            <a:ext cx="7435079" cy="566117"/>
          </a:xfrm>
          <a:prstGeom prst="rect">
            <a:avLst/>
          </a:prstGeom>
        </p:spPr>
        <p:txBody>
          <a:bodyPr wrap="square" lIns="0" tIns="0" rIns="0" bIns="0" rtlCol="0" anchor="t">
            <a:spAutoFit/>
          </a:bodyPr>
          <a:lstStyle/>
          <a:p>
            <a:pPr algn="ctr">
              <a:lnSpc>
                <a:spcPts val="4199"/>
              </a:lnSpc>
              <a:spcBef>
                <a:spcPct val="0"/>
              </a:spcBef>
            </a:pPr>
            <a:r>
              <a:rPr lang="en-US" sz="4800" dirty="0">
                <a:solidFill>
                  <a:schemeClr val="tx1">
                    <a:lumMod val="75000"/>
                    <a:lumOff val="25000"/>
                  </a:schemeClr>
                </a:solidFill>
                <a:latin typeface="Poppins Bold"/>
              </a:rPr>
              <a:t>BUSINESS PACKAGE</a:t>
            </a:r>
          </a:p>
        </p:txBody>
      </p:sp>
      <p:sp>
        <p:nvSpPr>
          <p:cNvPr id="73" name="TextBox 22">
            <a:extLst>
              <a:ext uri="{FF2B5EF4-FFF2-40B4-BE49-F238E27FC236}">
                <a16:creationId xmlns:a16="http://schemas.microsoft.com/office/drawing/2014/main" id="{689B2465-A65D-CC3B-1866-C6F80DE82170}"/>
              </a:ext>
            </a:extLst>
          </p:cNvPr>
          <p:cNvSpPr txBox="1"/>
          <p:nvPr/>
        </p:nvSpPr>
        <p:spPr>
          <a:xfrm>
            <a:off x="1205557" y="6541992"/>
            <a:ext cx="9265176" cy="539122"/>
          </a:xfrm>
          <a:prstGeom prst="rect">
            <a:avLst/>
          </a:prstGeom>
        </p:spPr>
        <p:txBody>
          <a:bodyPr wrap="square" lIns="0" tIns="0" rIns="0" bIns="0" rtlCol="0" anchor="t">
            <a:spAutoFit/>
          </a:bodyPr>
          <a:lstStyle/>
          <a:p>
            <a:pPr>
              <a:lnSpc>
                <a:spcPts val="4199"/>
              </a:lnSpc>
              <a:spcBef>
                <a:spcPct val="0"/>
              </a:spcBef>
            </a:pPr>
            <a:r>
              <a:rPr lang="en-US" sz="4000" b="1" dirty="0">
                <a:solidFill>
                  <a:schemeClr val="tx1">
                    <a:lumMod val="75000"/>
                    <a:lumOff val="25000"/>
                  </a:schemeClr>
                </a:solidFill>
              </a:rPr>
              <a:t>Capital:                  P75,000</a:t>
            </a:r>
          </a:p>
        </p:txBody>
      </p:sp>
      <p:sp>
        <p:nvSpPr>
          <p:cNvPr id="74" name="TextBox 22">
            <a:extLst>
              <a:ext uri="{FF2B5EF4-FFF2-40B4-BE49-F238E27FC236}">
                <a16:creationId xmlns:a16="http://schemas.microsoft.com/office/drawing/2014/main" id="{4C102FF9-0B3B-B03B-AA8E-4C2D16A7846E}"/>
              </a:ext>
            </a:extLst>
          </p:cNvPr>
          <p:cNvSpPr txBox="1"/>
          <p:nvPr/>
        </p:nvSpPr>
        <p:spPr>
          <a:xfrm>
            <a:off x="1177621" y="7281308"/>
            <a:ext cx="9471153" cy="538609"/>
          </a:xfrm>
          <a:prstGeom prst="rect">
            <a:avLst/>
          </a:prstGeom>
        </p:spPr>
        <p:txBody>
          <a:bodyPr wrap="square" lIns="0" tIns="0" rIns="0" bIns="0" rtlCol="0" anchor="t">
            <a:spAutoFit/>
          </a:bodyPr>
          <a:lstStyle/>
          <a:p>
            <a:pPr>
              <a:lnSpc>
                <a:spcPts val="4199"/>
              </a:lnSpc>
              <a:spcBef>
                <a:spcPct val="0"/>
              </a:spcBef>
            </a:pPr>
            <a:r>
              <a:rPr lang="en-US" sz="3600" b="1" dirty="0">
                <a:solidFill>
                  <a:schemeClr val="tx1">
                    <a:lumMod val="75000"/>
                    <a:lumOff val="25000"/>
                  </a:schemeClr>
                </a:solidFill>
              </a:rPr>
              <a:t>Worth of Products     P 80,000</a:t>
            </a:r>
          </a:p>
        </p:txBody>
      </p:sp>
      <p:pic>
        <p:nvPicPr>
          <p:cNvPr id="1026" name="Picture 2" descr="Buy Quantum Resonance Magnetic Body Analyzer Machine, 49 Test Reports of  Human Full Body Check up Machine German Technology 23th G+ Generation CE  Certified With Three Attachment. Online at Low Prices in">
            <a:extLst>
              <a:ext uri="{FF2B5EF4-FFF2-40B4-BE49-F238E27FC236}">
                <a16:creationId xmlns:a16="http://schemas.microsoft.com/office/drawing/2014/main" id="{F7BCADC5-8148-597A-E265-AC9089B8CFF1}"/>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329"/>
          <a:stretch/>
        </p:blipFill>
        <p:spPr bwMode="auto">
          <a:xfrm>
            <a:off x="12724737" y="5334501"/>
            <a:ext cx="5392493" cy="4592753"/>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22">
            <a:extLst>
              <a:ext uri="{FF2B5EF4-FFF2-40B4-BE49-F238E27FC236}">
                <a16:creationId xmlns:a16="http://schemas.microsoft.com/office/drawing/2014/main" id="{5655F7BD-EA44-A31B-1877-6B7CE24EBD97}"/>
              </a:ext>
            </a:extLst>
          </p:cNvPr>
          <p:cNvSpPr txBox="1"/>
          <p:nvPr/>
        </p:nvSpPr>
        <p:spPr>
          <a:xfrm>
            <a:off x="1177621" y="7962140"/>
            <a:ext cx="9510571" cy="538609"/>
          </a:xfrm>
          <a:prstGeom prst="rect">
            <a:avLst/>
          </a:prstGeom>
        </p:spPr>
        <p:txBody>
          <a:bodyPr wrap="square" lIns="0" tIns="0" rIns="0" bIns="0" rtlCol="0" anchor="t">
            <a:spAutoFit/>
          </a:bodyPr>
          <a:lstStyle/>
          <a:p>
            <a:pPr>
              <a:lnSpc>
                <a:spcPts val="4199"/>
              </a:lnSpc>
              <a:spcBef>
                <a:spcPct val="0"/>
              </a:spcBef>
            </a:pPr>
            <a:r>
              <a:rPr lang="en-US" sz="3600" b="1" dirty="0">
                <a:solidFill>
                  <a:schemeClr val="tx1">
                    <a:lumMod val="75000"/>
                    <a:lumOff val="25000"/>
                  </a:schemeClr>
                </a:solidFill>
              </a:rPr>
              <a:t>Plus:             QMRA Machine  </a:t>
            </a:r>
          </a:p>
        </p:txBody>
      </p:sp>
      <p:grpSp>
        <p:nvGrpSpPr>
          <p:cNvPr id="2" name="Group 1">
            <a:extLst>
              <a:ext uri="{FF2B5EF4-FFF2-40B4-BE49-F238E27FC236}">
                <a16:creationId xmlns:a16="http://schemas.microsoft.com/office/drawing/2014/main" id="{E23980B3-44C6-1A55-0510-99D88692D5C3}"/>
              </a:ext>
            </a:extLst>
          </p:cNvPr>
          <p:cNvGrpSpPr/>
          <p:nvPr/>
        </p:nvGrpSpPr>
        <p:grpSpPr>
          <a:xfrm>
            <a:off x="2819400" y="1670272"/>
            <a:ext cx="12469542" cy="4734935"/>
            <a:chOff x="2819400" y="1670272"/>
            <a:chExt cx="12469542" cy="4734935"/>
          </a:xfrm>
        </p:grpSpPr>
        <p:grpSp>
          <p:nvGrpSpPr>
            <p:cNvPr id="4" name="Group 3">
              <a:extLst>
                <a:ext uri="{FF2B5EF4-FFF2-40B4-BE49-F238E27FC236}">
                  <a16:creationId xmlns:a16="http://schemas.microsoft.com/office/drawing/2014/main" id="{0E63FF92-0AB6-912C-2C26-37AC15A77824}"/>
                </a:ext>
              </a:extLst>
            </p:cNvPr>
            <p:cNvGrpSpPr/>
            <p:nvPr/>
          </p:nvGrpSpPr>
          <p:grpSpPr>
            <a:xfrm>
              <a:off x="2819400" y="1674666"/>
              <a:ext cx="7596321" cy="4489199"/>
              <a:chOff x="10959345" y="2271088"/>
              <a:chExt cx="5554101" cy="3905257"/>
            </a:xfrm>
          </p:grpSpPr>
          <p:grpSp>
            <p:nvGrpSpPr>
              <p:cNvPr id="5" name="Group 4">
                <a:extLst>
                  <a:ext uri="{FF2B5EF4-FFF2-40B4-BE49-F238E27FC236}">
                    <a16:creationId xmlns:a16="http://schemas.microsoft.com/office/drawing/2014/main" id="{89D40BFB-53F5-F6EA-7824-330827DE4CF8}"/>
                  </a:ext>
                </a:extLst>
              </p:cNvPr>
              <p:cNvGrpSpPr/>
              <p:nvPr/>
            </p:nvGrpSpPr>
            <p:grpSpPr>
              <a:xfrm>
                <a:off x="10959345" y="2290688"/>
                <a:ext cx="3730594" cy="3101721"/>
                <a:chOff x="4299870" y="1355536"/>
                <a:chExt cx="5984563" cy="5957807"/>
              </a:xfrm>
            </p:grpSpPr>
            <p:pic>
              <p:nvPicPr>
                <p:cNvPr id="20" name="Picture 19">
                  <a:extLst>
                    <a:ext uri="{FF2B5EF4-FFF2-40B4-BE49-F238E27FC236}">
                      <a16:creationId xmlns:a16="http://schemas.microsoft.com/office/drawing/2014/main" id="{0DB46835-3EA5-4118-357C-616A50A29274}"/>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21" name="Picture 20">
                  <a:extLst>
                    <a:ext uri="{FF2B5EF4-FFF2-40B4-BE49-F238E27FC236}">
                      <a16:creationId xmlns:a16="http://schemas.microsoft.com/office/drawing/2014/main" id="{1EE7BC15-8393-DA35-469C-E4C32AE1E5F6}"/>
                    </a:ext>
                  </a:extLst>
                </p:cNvPr>
                <p:cNvPicPr>
                  <a:picLocks noChangeAspect="1"/>
                </p:cNvPicPr>
                <p:nvPr/>
              </p:nvPicPr>
              <p:blipFill>
                <a:blip r:embed="rId4">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22" name="Picture 21">
                  <a:extLst>
                    <a:ext uri="{FF2B5EF4-FFF2-40B4-BE49-F238E27FC236}">
                      <a16:creationId xmlns:a16="http://schemas.microsoft.com/office/drawing/2014/main" id="{9E44CD26-B3C3-AE6F-0A0D-A96A9D9DC101}"/>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23" name="Picture 22">
                  <a:extLst>
                    <a:ext uri="{FF2B5EF4-FFF2-40B4-BE49-F238E27FC236}">
                      <a16:creationId xmlns:a16="http://schemas.microsoft.com/office/drawing/2014/main" id="{D9824D98-8FF7-BC3E-F0E8-C9D38A5F5D99}"/>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24" name="Picture 23">
                  <a:extLst>
                    <a:ext uri="{FF2B5EF4-FFF2-40B4-BE49-F238E27FC236}">
                      <a16:creationId xmlns:a16="http://schemas.microsoft.com/office/drawing/2014/main" id="{A46BA40F-4E97-5AAD-1878-F92A3DA31FEE}"/>
                    </a:ext>
                  </a:extLst>
                </p:cNvPr>
                <p:cNvPicPr>
                  <a:picLocks noChangeAspect="1"/>
                </p:cNvPicPr>
                <p:nvPr/>
              </p:nvPicPr>
              <p:blipFill>
                <a:blip r:embed="rId4">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25" name="Picture 24">
                  <a:extLst>
                    <a:ext uri="{FF2B5EF4-FFF2-40B4-BE49-F238E27FC236}">
                      <a16:creationId xmlns:a16="http://schemas.microsoft.com/office/drawing/2014/main" id="{94454FE7-2C28-8E62-8A1F-A5F4F975C831}"/>
                    </a:ext>
                  </a:extLst>
                </p:cNvPr>
                <p:cNvPicPr>
                  <a:picLocks noChangeAspect="1"/>
                </p:cNvPicPr>
                <p:nvPr/>
              </p:nvPicPr>
              <p:blipFill>
                <a:blip r:embed="rId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26" name="Picture 25">
                  <a:extLst>
                    <a:ext uri="{FF2B5EF4-FFF2-40B4-BE49-F238E27FC236}">
                      <a16:creationId xmlns:a16="http://schemas.microsoft.com/office/drawing/2014/main" id="{7EDDF60D-6020-FE3B-667F-A64535CE916F}"/>
                    </a:ext>
                  </a:extLst>
                </p:cNvPr>
                <p:cNvPicPr>
                  <a:picLocks noChangeAspect="1"/>
                </p:cNvPicPr>
                <p:nvPr/>
              </p:nvPicPr>
              <p:blipFill rotWithShape="1">
                <a:blip r:embed="rId6">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27" name="Picture 26">
                  <a:extLst>
                    <a:ext uri="{FF2B5EF4-FFF2-40B4-BE49-F238E27FC236}">
                      <a16:creationId xmlns:a16="http://schemas.microsoft.com/office/drawing/2014/main" id="{FF298C36-F937-CB0E-4F84-C6818DCDBB38}"/>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28" name="Picture 27">
                  <a:extLst>
                    <a:ext uri="{FF2B5EF4-FFF2-40B4-BE49-F238E27FC236}">
                      <a16:creationId xmlns:a16="http://schemas.microsoft.com/office/drawing/2014/main" id="{C702AFC3-943A-E94B-DC13-B5814D7CBFE1}"/>
                    </a:ext>
                  </a:extLst>
                </p:cNvPr>
                <p:cNvPicPr>
                  <a:picLocks noChangeAspect="1"/>
                </p:cNvPicPr>
                <p:nvPr/>
              </p:nvPicPr>
              <p:blipFill>
                <a:blip r:embed="rId8">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6" name="Group 5">
                <a:extLst>
                  <a:ext uri="{FF2B5EF4-FFF2-40B4-BE49-F238E27FC236}">
                    <a16:creationId xmlns:a16="http://schemas.microsoft.com/office/drawing/2014/main" id="{DBBB92B8-CA2B-83CD-B8F7-0C2234AA68F2}"/>
                  </a:ext>
                </a:extLst>
              </p:cNvPr>
              <p:cNvGrpSpPr/>
              <p:nvPr/>
            </p:nvGrpSpPr>
            <p:grpSpPr>
              <a:xfrm>
                <a:off x="12782852" y="2271088"/>
                <a:ext cx="3730594" cy="3101721"/>
                <a:chOff x="4299870" y="1355536"/>
                <a:chExt cx="5984563" cy="5957807"/>
              </a:xfrm>
            </p:grpSpPr>
            <p:pic>
              <p:nvPicPr>
                <p:cNvPr id="11" name="Picture 10">
                  <a:extLst>
                    <a:ext uri="{FF2B5EF4-FFF2-40B4-BE49-F238E27FC236}">
                      <a16:creationId xmlns:a16="http://schemas.microsoft.com/office/drawing/2014/main" id="{302D49E8-8360-1759-24DA-C6A05EED6C80}"/>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2" name="Picture 11">
                  <a:extLst>
                    <a:ext uri="{FF2B5EF4-FFF2-40B4-BE49-F238E27FC236}">
                      <a16:creationId xmlns:a16="http://schemas.microsoft.com/office/drawing/2014/main" id="{8C9A068D-BE81-4FF2-6D26-86C00160411F}"/>
                    </a:ext>
                  </a:extLst>
                </p:cNvPr>
                <p:cNvPicPr>
                  <a:picLocks noChangeAspect="1"/>
                </p:cNvPicPr>
                <p:nvPr/>
              </p:nvPicPr>
              <p:blipFill>
                <a:blip r:embed="rId4">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3" name="Picture 12">
                  <a:extLst>
                    <a:ext uri="{FF2B5EF4-FFF2-40B4-BE49-F238E27FC236}">
                      <a16:creationId xmlns:a16="http://schemas.microsoft.com/office/drawing/2014/main" id="{9AF693B9-059A-C592-3AC7-B3E4874C194B}"/>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4" name="Picture 13">
                  <a:extLst>
                    <a:ext uri="{FF2B5EF4-FFF2-40B4-BE49-F238E27FC236}">
                      <a16:creationId xmlns:a16="http://schemas.microsoft.com/office/drawing/2014/main" id="{6FE1C511-B0F1-5372-34E8-611CBB6FB059}"/>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5" name="Picture 14">
                  <a:extLst>
                    <a:ext uri="{FF2B5EF4-FFF2-40B4-BE49-F238E27FC236}">
                      <a16:creationId xmlns:a16="http://schemas.microsoft.com/office/drawing/2014/main" id="{7D649538-6661-D8DB-424B-B59D7C3FF8C0}"/>
                    </a:ext>
                  </a:extLst>
                </p:cNvPr>
                <p:cNvPicPr>
                  <a:picLocks noChangeAspect="1"/>
                </p:cNvPicPr>
                <p:nvPr/>
              </p:nvPicPr>
              <p:blipFill>
                <a:blip r:embed="rId4">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6" name="Picture 15">
                  <a:extLst>
                    <a:ext uri="{FF2B5EF4-FFF2-40B4-BE49-F238E27FC236}">
                      <a16:creationId xmlns:a16="http://schemas.microsoft.com/office/drawing/2014/main" id="{FF45918B-F8BA-7665-F03F-4D354C77A41C}"/>
                    </a:ext>
                  </a:extLst>
                </p:cNvPr>
                <p:cNvPicPr>
                  <a:picLocks noChangeAspect="1"/>
                </p:cNvPicPr>
                <p:nvPr/>
              </p:nvPicPr>
              <p:blipFill>
                <a:blip r:embed="rId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7" name="Picture 16">
                  <a:extLst>
                    <a:ext uri="{FF2B5EF4-FFF2-40B4-BE49-F238E27FC236}">
                      <a16:creationId xmlns:a16="http://schemas.microsoft.com/office/drawing/2014/main" id="{9D8D6799-35B0-2B5F-87DB-153033E9BAE7}"/>
                    </a:ext>
                  </a:extLst>
                </p:cNvPr>
                <p:cNvPicPr>
                  <a:picLocks noChangeAspect="1"/>
                </p:cNvPicPr>
                <p:nvPr/>
              </p:nvPicPr>
              <p:blipFill rotWithShape="1">
                <a:blip r:embed="rId6">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8" name="Picture 17">
                  <a:extLst>
                    <a:ext uri="{FF2B5EF4-FFF2-40B4-BE49-F238E27FC236}">
                      <a16:creationId xmlns:a16="http://schemas.microsoft.com/office/drawing/2014/main" id="{34CCB130-B1F3-DDD8-60F9-9345CC6900CD}"/>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9" name="Picture 18">
                  <a:extLst>
                    <a:ext uri="{FF2B5EF4-FFF2-40B4-BE49-F238E27FC236}">
                      <a16:creationId xmlns:a16="http://schemas.microsoft.com/office/drawing/2014/main" id="{54EB3751-8F94-A82C-89D5-EBCF0C4601D2}"/>
                    </a:ext>
                  </a:extLst>
                </p:cNvPr>
                <p:cNvPicPr>
                  <a:picLocks noChangeAspect="1"/>
                </p:cNvPicPr>
                <p:nvPr/>
              </p:nvPicPr>
              <p:blipFill>
                <a:blip r:embed="rId8">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7" name="Group 6">
                <a:extLst>
                  <a:ext uri="{FF2B5EF4-FFF2-40B4-BE49-F238E27FC236}">
                    <a16:creationId xmlns:a16="http://schemas.microsoft.com/office/drawing/2014/main" id="{167B8FA8-64EB-7797-5755-870A450CF311}"/>
                  </a:ext>
                </a:extLst>
              </p:cNvPr>
              <p:cNvGrpSpPr/>
              <p:nvPr/>
            </p:nvGrpSpPr>
            <p:grpSpPr>
              <a:xfrm>
                <a:off x="12553681" y="2580351"/>
                <a:ext cx="2589977" cy="3595994"/>
                <a:chOff x="-51920" y="1286359"/>
                <a:chExt cx="4177591" cy="5524017"/>
              </a:xfrm>
            </p:grpSpPr>
            <p:pic>
              <p:nvPicPr>
                <p:cNvPr id="8" name="Picture 7">
                  <a:extLst>
                    <a:ext uri="{FF2B5EF4-FFF2-40B4-BE49-F238E27FC236}">
                      <a16:creationId xmlns:a16="http://schemas.microsoft.com/office/drawing/2014/main" id="{F5062C18-3FFF-EFE9-D596-5FDCA7562C80}"/>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9" name="Picture 8">
                  <a:extLst>
                    <a:ext uri="{FF2B5EF4-FFF2-40B4-BE49-F238E27FC236}">
                      <a16:creationId xmlns:a16="http://schemas.microsoft.com/office/drawing/2014/main" id="{66508679-197F-52BC-8CFB-B8486D261FD0}"/>
                    </a:ext>
                  </a:extLst>
                </p:cNvPr>
                <p:cNvPicPr>
                  <a:picLocks noChangeAspect="1"/>
                </p:cNvPicPr>
                <p:nvPr/>
              </p:nvPicPr>
              <p:blipFill>
                <a:blip r:embed="rId4">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10" name="Picture 9">
                  <a:extLst>
                    <a:ext uri="{FF2B5EF4-FFF2-40B4-BE49-F238E27FC236}">
                      <a16:creationId xmlns:a16="http://schemas.microsoft.com/office/drawing/2014/main" id="{730EB8E2-EDC8-5B6F-2887-991C690DAC92}"/>
                    </a:ext>
                  </a:extLst>
                </p:cNvPr>
                <p:cNvPicPr>
                  <a:picLocks noChangeAspect="1"/>
                </p:cNvPicPr>
                <p:nvPr/>
              </p:nvPicPr>
              <p:blipFill>
                <a:blip r:embed="rId6">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nvGrpSpPr>
            <p:cNvPr id="29" name="Group 28">
              <a:extLst>
                <a:ext uri="{FF2B5EF4-FFF2-40B4-BE49-F238E27FC236}">
                  <a16:creationId xmlns:a16="http://schemas.microsoft.com/office/drawing/2014/main" id="{E5F689D4-EBF4-4FBB-D33C-41A3809023B2}"/>
                </a:ext>
              </a:extLst>
            </p:cNvPr>
            <p:cNvGrpSpPr/>
            <p:nvPr/>
          </p:nvGrpSpPr>
          <p:grpSpPr>
            <a:xfrm>
              <a:off x="7692621" y="1670272"/>
              <a:ext cx="7596321" cy="4489199"/>
              <a:chOff x="10959345" y="2271088"/>
              <a:chExt cx="5554101" cy="3905257"/>
            </a:xfrm>
          </p:grpSpPr>
          <p:grpSp>
            <p:nvGrpSpPr>
              <p:cNvPr id="30" name="Group 29">
                <a:extLst>
                  <a:ext uri="{FF2B5EF4-FFF2-40B4-BE49-F238E27FC236}">
                    <a16:creationId xmlns:a16="http://schemas.microsoft.com/office/drawing/2014/main" id="{5FC40428-6DCA-07BA-CC79-6BA32D3E29EA}"/>
                  </a:ext>
                </a:extLst>
              </p:cNvPr>
              <p:cNvGrpSpPr/>
              <p:nvPr/>
            </p:nvGrpSpPr>
            <p:grpSpPr>
              <a:xfrm>
                <a:off x="10959345" y="2290688"/>
                <a:ext cx="3730594" cy="3101721"/>
                <a:chOff x="4299870" y="1355536"/>
                <a:chExt cx="5984563" cy="5957807"/>
              </a:xfrm>
            </p:grpSpPr>
            <p:pic>
              <p:nvPicPr>
                <p:cNvPr id="45" name="Picture 44">
                  <a:extLst>
                    <a:ext uri="{FF2B5EF4-FFF2-40B4-BE49-F238E27FC236}">
                      <a16:creationId xmlns:a16="http://schemas.microsoft.com/office/drawing/2014/main" id="{D567076F-9BB8-FFF1-49CC-1F50D3B35A17}"/>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46" name="Picture 45">
                  <a:extLst>
                    <a:ext uri="{FF2B5EF4-FFF2-40B4-BE49-F238E27FC236}">
                      <a16:creationId xmlns:a16="http://schemas.microsoft.com/office/drawing/2014/main" id="{79B9C6FE-0789-A989-5BDD-979CD44813C6}"/>
                    </a:ext>
                  </a:extLst>
                </p:cNvPr>
                <p:cNvPicPr>
                  <a:picLocks noChangeAspect="1"/>
                </p:cNvPicPr>
                <p:nvPr/>
              </p:nvPicPr>
              <p:blipFill>
                <a:blip r:embed="rId4">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47" name="Picture 46">
                  <a:extLst>
                    <a:ext uri="{FF2B5EF4-FFF2-40B4-BE49-F238E27FC236}">
                      <a16:creationId xmlns:a16="http://schemas.microsoft.com/office/drawing/2014/main" id="{3774776E-6BB1-A105-5184-65B0524FC7C8}"/>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48" name="Picture 47">
                  <a:extLst>
                    <a:ext uri="{FF2B5EF4-FFF2-40B4-BE49-F238E27FC236}">
                      <a16:creationId xmlns:a16="http://schemas.microsoft.com/office/drawing/2014/main" id="{E1A496F6-4D9E-6CB5-C0AB-4207909D1AD1}"/>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49" name="Picture 48">
                  <a:extLst>
                    <a:ext uri="{FF2B5EF4-FFF2-40B4-BE49-F238E27FC236}">
                      <a16:creationId xmlns:a16="http://schemas.microsoft.com/office/drawing/2014/main" id="{7F912D87-0B55-9862-A190-9F14A44422D6}"/>
                    </a:ext>
                  </a:extLst>
                </p:cNvPr>
                <p:cNvPicPr>
                  <a:picLocks noChangeAspect="1"/>
                </p:cNvPicPr>
                <p:nvPr/>
              </p:nvPicPr>
              <p:blipFill>
                <a:blip r:embed="rId4">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50" name="Picture 49">
                  <a:extLst>
                    <a:ext uri="{FF2B5EF4-FFF2-40B4-BE49-F238E27FC236}">
                      <a16:creationId xmlns:a16="http://schemas.microsoft.com/office/drawing/2014/main" id="{4FE5915A-DBE7-82BC-2485-A9D28D437E0F}"/>
                    </a:ext>
                  </a:extLst>
                </p:cNvPr>
                <p:cNvPicPr>
                  <a:picLocks noChangeAspect="1"/>
                </p:cNvPicPr>
                <p:nvPr/>
              </p:nvPicPr>
              <p:blipFill>
                <a:blip r:embed="rId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51" name="Picture 50">
                  <a:extLst>
                    <a:ext uri="{FF2B5EF4-FFF2-40B4-BE49-F238E27FC236}">
                      <a16:creationId xmlns:a16="http://schemas.microsoft.com/office/drawing/2014/main" id="{99280B8C-E1D5-4468-332E-89BF3F0310AE}"/>
                    </a:ext>
                  </a:extLst>
                </p:cNvPr>
                <p:cNvPicPr>
                  <a:picLocks noChangeAspect="1"/>
                </p:cNvPicPr>
                <p:nvPr/>
              </p:nvPicPr>
              <p:blipFill rotWithShape="1">
                <a:blip r:embed="rId6">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52" name="Picture 51">
                  <a:extLst>
                    <a:ext uri="{FF2B5EF4-FFF2-40B4-BE49-F238E27FC236}">
                      <a16:creationId xmlns:a16="http://schemas.microsoft.com/office/drawing/2014/main" id="{11E13C22-2701-0557-0DEB-B872128EE625}"/>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53" name="Picture 52">
                  <a:extLst>
                    <a:ext uri="{FF2B5EF4-FFF2-40B4-BE49-F238E27FC236}">
                      <a16:creationId xmlns:a16="http://schemas.microsoft.com/office/drawing/2014/main" id="{1517A45B-EA25-CB01-9E1B-2BBA0A7B82BF}"/>
                    </a:ext>
                  </a:extLst>
                </p:cNvPr>
                <p:cNvPicPr>
                  <a:picLocks noChangeAspect="1"/>
                </p:cNvPicPr>
                <p:nvPr/>
              </p:nvPicPr>
              <p:blipFill>
                <a:blip r:embed="rId8">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31" name="Group 30">
                <a:extLst>
                  <a:ext uri="{FF2B5EF4-FFF2-40B4-BE49-F238E27FC236}">
                    <a16:creationId xmlns:a16="http://schemas.microsoft.com/office/drawing/2014/main" id="{75D5A080-9CB9-966B-1716-04FEE5668094}"/>
                  </a:ext>
                </a:extLst>
              </p:cNvPr>
              <p:cNvGrpSpPr/>
              <p:nvPr/>
            </p:nvGrpSpPr>
            <p:grpSpPr>
              <a:xfrm>
                <a:off x="12782852" y="2271088"/>
                <a:ext cx="3730594" cy="3101721"/>
                <a:chOff x="4299870" y="1355536"/>
                <a:chExt cx="5984563" cy="5957807"/>
              </a:xfrm>
            </p:grpSpPr>
            <p:pic>
              <p:nvPicPr>
                <p:cNvPr id="36" name="Picture 35">
                  <a:extLst>
                    <a:ext uri="{FF2B5EF4-FFF2-40B4-BE49-F238E27FC236}">
                      <a16:creationId xmlns:a16="http://schemas.microsoft.com/office/drawing/2014/main" id="{8C2ACFFB-A241-44E6-F6BA-19B5DEF6E6B6}"/>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37" name="Picture 36">
                  <a:extLst>
                    <a:ext uri="{FF2B5EF4-FFF2-40B4-BE49-F238E27FC236}">
                      <a16:creationId xmlns:a16="http://schemas.microsoft.com/office/drawing/2014/main" id="{8D5D4978-7146-842B-F8ED-242AAA436E86}"/>
                    </a:ext>
                  </a:extLst>
                </p:cNvPr>
                <p:cNvPicPr>
                  <a:picLocks noChangeAspect="1"/>
                </p:cNvPicPr>
                <p:nvPr/>
              </p:nvPicPr>
              <p:blipFill>
                <a:blip r:embed="rId4">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38" name="Picture 37">
                  <a:extLst>
                    <a:ext uri="{FF2B5EF4-FFF2-40B4-BE49-F238E27FC236}">
                      <a16:creationId xmlns:a16="http://schemas.microsoft.com/office/drawing/2014/main" id="{A83A188C-3F25-48D3-BD25-74FD1B12CE14}"/>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39" name="Picture 38">
                  <a:extLst>
                    <a:ext uri="{FF2B5EF4-FFF2-40B4-BE49-F238E27FC236}">
                      <a16:creationId xmlns:a16="http://schemas.microsoft.com/office/drawing/2014/main" id="{4D773B83-9EAC-364E-B884-9CB0BE711E5E}"/>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40" name="Picture 39">
                  <a:extLst>
                    <a:ext uri="{FF2B5EF4-FFF2-40B4-BE49-F238E27FC236}">
                      <a16:creationId xmlns:a16="http://schemas.microsoft.com/office/drawing/2014/main" id="{80BF643A-294B-C90C-836B-F3B164C810C9}"/>
                    </a:ext>
                  </a:extLst>
                </p:cNvPr>
                <p:cNvPicPr>
                  <a:picLocks noChangeAspect="1"/>
                </p:cNvPicPr>
                <p:nvPr/>
              </p:nvPicPr>
              <p:blipFill>
                <a:blip r:embed="rId4">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41" name="Picture 40">
                  <a:extLst>
                    <a:ext uri="{FF2B5EF4-FFF2-40B4-BE49-F238E27FC236}">
                      <a16:creationId xmlns:a16="http://schemas.microsoft.com/office/drawing/2014/main" id="{D43C0A39-0B75-F99C-9581-5451469DD69E}"/>
                    </a:ext>
                  </a:extLst>
                </p:cNvPr>
                <p:cNvPicPr>
                  <a:picLocks noChangeAspect="1"/>
                </p:cNvPicPr>
                <p:nvPr/>
              </p:nvPicPr>
              <p:blipFill>
                <a:blip r:embed="rId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42" name="Picture 41">
                  <a:extLst>
                    <a:ext uri="{FF2B5EF4-FFF2-40B4-BE49-F238E27FC236}">
                      <a16:creationId xmlns:a16="http://schemas.microsoft.com/office/drawing/2014/main" id="{831F4D4A-49E3-2BB4-130C-EEAA55B4BABB}"/>
                    </a:ext>
                  </a:extLst>
                </p:cNvPr>
                <p:cNvPicPr>
                  <a:picLocks noChangeAspect="1"/>
                </p:cNvPicPr>
                <p:nvPr/>
              </p:nvPicPr>
              <p:blipFill rotWithShape="1">
                <a:blip r:embed="rId6">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43" name="Picture 42">
                  <a:extLst>
                    <a:ext uri="{FF2B5EF4-FFF2-40B4-BE49-F238E27FC236}">
                      <a16:creationId xmlns:a16="http://schemas.microsoft.com/office/drawing/2014/main" id="{D9822229-41F8-A307-852A-9603D4255F31}"/>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44" name="Picture 43">
                  <a:extLst>
                    <a:ext uri="{FF2B5EF4-FFF2-40B4-BE49-F238E27FC236}">
                      <a16:creationId xmlns:a16="http://schemas.microsoft.com/office/drawing/2014/main" id="{5149AC99-5F92-C58F-AF20-3B463260DEE1}"/>
                    </a:ext>
                  </a:extLst>
                </p:cNvPr>
                <p:cNvPicPr>
                  <a:picLocks noChangeAspect="1"/>
                </p:cNvPicPr>
                <p:nvPr/>
              </p:nvPicPr>
              <p:blipFill>
                <a:blip r:embed="rId8">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32" name="Group 31">
                <a:extLst>
                  <a:ext uri="{FF2B5EF4-FFF2-40B4-BE49-F238E27FC236}">
                    <a16:creationId xmlns:a16="http://schemas.microsoft.com/office/drawing/2014/main" id="{60836397-3E5F-4DEA-B6E2-7675AB69C6E6}"/>
                  </a:ext>
                </a:extLst>
              </p:cNvPr>
              <p:cNvGrpSpPr/>
              <p:nvPr/>
            </p:nvGrpSpPr>
            <p:grpSpPr>
              <a:xfrm>
                <a:off x="12553681" y="2580351"/>
                <a:ext cx="2589977" cy="3595994"/>
                <a:chOff x="-51920" y="1286359"/>
                <a:chExt cx="4177591" cy="5524017"/>
              </a:xfrm>
            </p:grpSpPr>
            <p:pic>
              <p:nvPicPr>
                <p:cNvPr id="33" name="Picture 32">
                  <a:extLst>
                    <a:ext uri="{FF2B5EF4-FFF2-40B4-BE49-F238E27FC236}">
                      <a16:creationId xmlns:a16="http://schemas.microsoft.com/office/drawing/2014/main" id="{60620F76-E018-1510-B3F6-0C5D0CBFBD8E}"/>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34" name="Picture 33">
                  <a:extLst>
                    <a:ext uri="{FF2B5EF4-FFF2-40B4-BE49-F238E27FC236}">
                      <a16:creationId xmlns:a16="http://schemas.microsoft.com/office/drawing/2014/main" id="{87F8B604-9E42-D311-0A97-4ABE3F307FBE}"/>
                    </a:ext>
                  </a:extLst>
                </p:cNvPr>
                <p:cNvPicPr>
                  <a:picLocks noChangeAspect="1"/>
                </p:cNvPicPr>
                <p:nvPr/>
              </p:nvPicPr>
              <p:blipFill>
                <a:blip r:embed="rId4">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35" name="Picture 34">
                  <a:extLst>
                    <a:ext uri="{FF2B5EF4-FFF2-40B4-BE49-F238E27FC236}">
                      <a16:creationId xmlns:a16="http://schemas.microsoft.com/office/drawing/2014/main" id="{88009EC0-0BE9-7781-0901-3652FCF953D0}"/>
                    </a:ext>
                  </a:extLst>
                </p:cNvPr>
                <p:cNvPicPr>
                  <a:picLocks noChangeAspect="1"/>
                </p:cNvPicPr>
                <p:nvPr/>
              </p:nvPicPr>
              <p:blipFill>
                <a:blip r:embed="rId6">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sp>
          <p:nvSpPr>
            <p:cNvPr id="77" name="TextBox 22">
              <a:extLst>
                <a:ext uri="{FF2B5EF4-FFF2-40B4-BE49-F238E27FC236}">
                  <a16:creationId xmlns:a16="http://schemas.microsoft.com/office/drawing/2014/main" id="{031D24E9-C2BB-4174-6496-95B67D6B93CA}"/>
                </a:ext>
              </a:extLst>
            </p:cNvPr>
            <p:cNvSpPr txBox="1"/>
            <p:nvPr/>
          </p:nvSpPr>
          <p:spPr>
            <a:xfrm>
              <a:off x="5519378" y="5839090"/>
              <a:ext cx="7435079" cy="566117"/>
            </a:xfrm>
            <a:prstGeom prst="rect">
              <a:avLst/>
            </a:prstGeom>
          </p:spPr>
          <p:txBody>
            <a:bodyPr wrap="square" lIns="0" tIns="0" rIns="0" bIns="0" rtlCol="0" anchor="t">
              <a:spAutoFit/>
            </a:bodyPr>
            <a:lstStyle/>
            <a:p>
              <a:pPr algn="ctr">
                <a:lnSpc>
                  <a:spcPts val="4199"/>
                </a:lnSpc>
                <a:spcBef>
                  <a:spcPct val="0"/>
                </a:spcBef>
              </a:pPr>
              <a:r>
                <a:rPr lang="en-US" sz="4800" dirty="0">
                  <a:solidFill>
                    <a:schemeClr val="tx1">
                      <a:lumMod val="75000"/>
                      <a:lumOff val="25000"/>
                    </a:schemeClr>
                  </a:solidFill>
                  <a:latin typeface="Poppins Bold"/>
                </a:rPr>
                <a:t>PLATINUM</a:t>
              </a:r>
            </a:p>
          </p:txBody>
        </p:sp>
      </p:grpSp>
      <p:grpSp>
        <p:nvGrpSpPr>
          <p:cNvPr id="84" name="Group 83">
            <a:extLst>
              <a:ext uri="{FF2B5EF4-FFF2-40B4-BE49-F238E27FC236}">
                <a16:creationId xmlns:a16="http://schemas.microsoft.com/office/drawing/2014/main" id="{BB86227F-7DBA-75E2-9A6C-4EF61B3D8A0A}"/>
              </a:ext>
            </a:extLst>
          </p:cNvPr>
          <p:cNvGrpSpPr/>
          <p:nvPr/>
        </p:nvGrpSpPr>
        <p:grpSpPr>
          <a:xfrm>
            <a:off x="-840798" y="-1916131"/>
            <a:ext cx="20198472" cy="5051514"/>
            <a:chOff x="-840798" y="-1916131"/>
            <a:chExt cx="20198472" cy="5051514"/>
          </a:xfrm>
        </p:grpSpPr>
        <p:sp>
          <p:nvSpPr>
            <p:cNvPr id="78" name="Freeform 27">
              <a:extLst>
                <a:ext uri="{FF2B5EF4-FFF2-40B4-BE49-F238E27FC236}">
                  <a16:creationId xmlns:a16="http://schemas.microsoft.com/office/drawing/2014/main" id="{A25EE215-60CF-879A-0A5A-3A41519E33A3}"/>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9" name="Freeform 28">
              <a:extLst>
                <a:ext uri="{FF2B5EF4-FFF2-40B4-BE49-F238E27FC236}">
                  <a16:creationId xmlns:a16="http://schemas.microsoft.com/office/drawing/2014/main" id="{AC60E6EE-0C35-06DE-EFE3-10EC7D7FD183}"/>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0" name="Freeform 29">
              <a:extLst>
                <a:ext uri="{FF2B5EF4-FFF2-40B4-BE49-F238E27FC236}">
                  <a16:creationId xmlns:a16="http://schemas.microsoft.com/office/drawing/2014/main" id="{FC2385A2-EF46-06DA-5EC4-95459A8837F3}"/>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11">
                <a:extLst>
                  <a:ext uri="{96DAC541-7B7A-43D3-8B79-37D633B846F1}">
                    <asvg:svgBlip xmlns:asvg="http://schemas.microsoft.com/office/drawing/2016/SVG/main" r:embed="rId12"/>
                  </a:ext>
                </a:extLst>
              </a:blip>
              <a:stretch>
                <a:fillRect t="-80318" b="-95070"/>
              </a:stretch>
            </a:blipFill>
          </p:spPr>
          <p:txBody>
            <a:bodyPr/>
            <a:lstStyle/>
            <a:p>
              <a:endParaRPr lang="en-US"/>
            </a:p>
          </p:txBody>
        </p:sp>
        <p:sp>
          <p:nvSpPr>
            <p:cNvPr id="81" name="Freeform 30">
              <a:extLst>
                <a:ext uri="{FF2B5EF4-FFF2-40B4-BE49-F238E27FC236}">
                  <a16:creationId xmlns:a16="http://schemas.microsoft.com/office/drawing/2014/main" id="{B84BF4D2-ADCF-42A7-E894-1ECEE81F5084}"/>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11">
                <a:extLst>
                  <a:ext uri="{96DAC541-7B7A-43D3-8B79-37D633B846F1}">
                    <asvg:svgBlip xmlns:asvg="http://schemas.microsoft.com/office/drawing/2016/SVG/main" r:embed="rId12"/>
                  </a:ext>
                </a:extLst>
              </a:blip>
              <a:stretch>
                <a:fillRect t="-80318" b="-95070"/>
              </a:stretch>
            </a:blipFill>
          </p:spPr>
          <p:txBody>
            <a:bodyPr/>
            <a:lstStyle/>
            <a:p>
              <a:endParaRPr lang="en-US"/>
            </a:p>
          </p:txBody>
        </p:sp>
        <p:sp>
          <p:nvSpPr>
            <p:cNvPr id="82" name="Freeform 31">
              <a:extLst>
                <a:ext uri="{FF2B5EF4-FFF2-40B4-BE49-F238E27FC236}">
                  <a16:creationId xmlns:a16="http://schemas.microsoft.com/office/drawing/2014/main" id="{EF0376B7-CCFE-B8D5-8A58-B30A29108E98}"/>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3" name="Freeform 32">
              <a:extLst>
                <a:ext uri="{FF2B5EF4-FFF2-40B4-BE49-F238E27FC236}">
                  <a16:creationId xmlns:a16="http://schemas.microsoft.com/office/drawing/2014/main" id="{6296D173-AB89-289D-3511-6694B3BA4DAE}"/>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sp>
        <p:nvSpPr>
          <p:cNvPr id="85" name="TextBox 22">
            <a:extLst>
              <a:ext uri="{FF2B5EF4-FFF2-40B4-BE49-F238E27FC236}">
                <a16:creationId xmlns:a16="http://schemas.microsoft.com/office/drawing/2014/main" id="{DEF78723-50F6-1EA5-9B85-FE9DCB30963F}"/>
              </a:ext>
            </a:extLst>
          </p:cNvPr>
          <p:cNvSpPr txBox="1"/>
          <p:nvPr/>
        </p:nvSpPr>
        <p:spPr>
          <a:xfrm>
            <a:off x="1177691" y="8656136"/>
            <a:ext cx="12106705" cy="538609"/>
          </a:xfrm>
          <a:prstGeom prst="rect">
            <a:avLst/>
          </a:prstGeom>
        </p:spPr>
        <p:txBody>
          <a:bodyPr wrap="square" lIns="0" tIns="0" rIns="0" bIns="0" rtlCol="0" anchor="t">
            <a:spAutoFit/>
          </a:bodyPr>
          <a:lstStyle/>
          <a:p>
            <a:pPr>
              <a:lnSpc>
                <a:spcPts val="4199"/>
              </a:lnSpc>
              <a:spcBef>
                <a:spcPct val="0"/>
              </a:spcBef>
            </a:pPr>
            <a:r>
              <a:rPr lang="en-US" sz="3600" b="1" dirty="0">
                <a:solidFill>
                  <a:schemeClr val="tx1">
                    <a:lumMod val="75000"/>
                    <a:lumOff val="25000"/>
                  </a:schemeClr>
                </a:solidFill>
              </a:rPr>
              <a:t>5% Product Discount on Repeat Purchase </a:t>
            </a:r>
          </a:p>
        </p:txBody>
      </p:sp>
      <p:sp>
        <p:nvSpPr>
          <p:cNvPr id="54" name="TextBox 22">
            <a:extLst>
              <a:ext uri="{FF2B5EF4-FFF2-40B4-BE49-F238E27FC236}">
                <a16:creationId xmlns:a16="http://schemas.microsoft.com/office/drawing/2014/main" id="{295219AE-A482-9B3D-DD4B-1BFF5B75980D}"/>
              </a:ext>
            </a:extLst>
          </p:cNvPr>
          <p:cNvSpPr txBox="1"/>
          <p:nvPr/>
        </p:nvSpPr>
        <p:spPr>
          <a:xfrm>
            <a:off x="1157393" y="9329291"/>
            <a:ext cx="12106705" cy="538609"/>
          </a:xfrm>
          <a:prstGeom prst="rect">
            <a:avLst/>
          </a:prstGeom>
        </p:spPr>
        <p:txBody>
          <a:bodyPr wrap="square" lIns="0" tIns="0" rIns="0" bIns="0" rtlCol="0" anchor="t">
            <a:spAutoFit/>
          </a:bodyPr>
          <a:lstStyle/>
          <a:p>
            <a:pPr>
              <a:lnSpc>
                <a:spcPts val="4199"/>
              </a:lnSpc>
              <a:spcBef>
                <a:spcPct val="0"/>
              </a:spcBef>
            </a:pPr>
            <a:r>
              <a:rPr lang="en-US" sz="3600" b="1" dirty="0">
                <a:solidFill>
                  <a:schemeClr val="tx1">
                    <a:lumMod val="75000"/>
                    <a:lumOff val="25000"/>
                  </a:schemeClr>
                </a:solidFill>
              </a:rPr>
              <a:t>P4,725,000 monthly potential income </a:t>
            </a:r>
          </a:p>
        </p:txBody>
      </p:sp>
    </p:spTree>
    <p:extLst>
      <p:ext uri="{BB962C8B-B14F-4D97-AF65-F5344CB8AC3E}">
        <p14:creationId xmlns:p14="http://schemas.microsoft.com/office/powerpoint/2010/main" val="281422433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strips(downRight)">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strips(downRight)">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strips(downRight)">
                                      <p:cBhvr>
                                        <p:cTn id="17" dur="500"/>
                                        <p:tgtEl>
                                          <p:spTgt spid="76"/>
                                        </p:tgtEl>
                                      </p:cBhvr>
                                    </p:animEffect>
                                  </p:childTnLst>
                                </p:cTn>
                              </p:par>
                              <p:par>
                                <p:cTn id="18" presetID="5" presetClass="entr" presetSubtype="1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checkerboard(across)">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strips(downRight)">
                                      <p:cBhvr>
                                        <p:cTn id="25" dur="500"/>
                                        <p:tgtEl>
                                          <p:spTgt spid="8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strips(downRight)">
                                      <p:cBhvr>
                                        <p:cTn id="3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P spid="76" grpId="0"/>
      <p:bldP spid="85" grpId="0"/>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27"/>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29"/>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30" name="Freeform 30"/>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31" name="Freeform 31"/>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Freeform 32"/>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Rectangle 32">
            <a:extLst>
              <a:ext uri="{FF2B5EF4-FFF2-40B4-BE49-F238E27FC236}">
                <a16:creationId xmlns:a16="http://schemas.microsoft.com/office/drawing/2014/main" id="{7DDEA5B7-DACC-3DE6-F3A5-CA80D780A30F}"/>
              </a:ext>
            </a:extLst>
          </p:cNvPr>
          <p:cNvSpPr/>
          <p:nvPr/>
        </p:nvSpPr>
        <p:spPr>
          <a:xfrm>
            <a:off x="451696" y="1118203"/>
            <a:ext cx="17373600" cy="1107996"/>
          </a:xfrm>
          <a:prstGeom prst="rect">
            <a:avLst/>
          </a:prstGeom>
          <a:noFill/>
        </p:spPr>
        <p:txBody>
          <a:bodyPr wrap="square" lIns="91440" tIns="45720" rIns="91440" bIns="45720">
            <a:spAutoFit/>
          </a:bodyPr>
          <a:lstStyle/>
          <a:p>
            <a:pPr algn="ctr"/>
            <a:r>
              <a:rPr lang="en-US" sz="6600" b="1" cap="none" spc="0" dirty="0">
                <a:ln w="0"/>
                <a:solidFill>
                  <a:srgbClr val="FFC000"/>
                </a:solidFill>
                <a:effectLst>
                  <a:reflection blurRad="6350" stA="0" endPos="36000" dir="5400000" sy="-90000" algn="bl" rotWithShape="0"/>
                </a:effectLst>
                <a:latin typeface="Arial Black" panose="020B0604020202020204" pitchFamily="34" charset="0"/>
                <a:cs typeface="Arial Black" panose="020B0604020202020204" pitchFamily="34" charset="0"/>
              </a:rPr>
              <a:t>CHOOSE YOUR VITACEL PACKAGE</a:t>
            </a:r>
          </a:p>
        </p:txBody>
      </p:sp>
      <p:grpSp>
        <p:nvGrpSpPr>
          <p:cNvPr id="89" name="Group 88">
            <a:extLst>
              <a:ext uri="{FF2B5EF4-FFF2-40B4-BE49-F238E27FC236}">
                <a16:creationId xmlns:a16="http://schemas.microsoft.com/office/drawing/2014/main" id="{76098368-0B2A-3DB1-EC2F-D812C56D8095}"/>
              </a:ext>
            </a:extLst>
          </p:cNvPr>
          <p:cNvGrpSpPr/>
          <p:nvPr/>
        </p:nvGrpSpPr>
        <p:grpSpPr>
          <a:xfrm>
            <a:off x="1654268" y="2552700"/>
            <a:ext cx="14940272" cy="6807315"/>
            <a:chOff x="2057123" y="2257110"/>
            <a:chExt cx="14940272" cy="6807315"/>
          </a:xfrm>
        </p:grpSpPr>
        <p:pic>
          <p:nvPicPr>
            <p:cNvPr id="6" name="Picture 5">
              <a:extLst>
                <a:ext uri="{FF2B5EF4-FFF2-40B4-BE49-F238E27FC236}">
                  <a16:creationId xmlns:a16="http://schemas.microsoft.com/office/drawing/2014/main" id="{12456FB2-B042-6DFC-DD95-EEF4F1B486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7123" y="2257110"/>
              <a:ext cx="3467100" cy="3467100"/>
            </a:xfrm>
            <a:prstGeom prst="rect">
              <a:avLst/>
            </a:prstGeom>
          </p:spPr>
        </p:pic>
        <p:pic>
          <p:nvPicPr>
            <p:cNvPr id="11" name="Picture 10">
              <a:extLst>
                <a:ext uri="{FF2B5EF4-FFF2-40B4-BE49-F238E27FC236}">
                  <a16:creationId xmlns:a16="http://schemas.microsoft.com/office/drawing/2014/main" id="{90CF3440-88E1-937D-135E-9A859737BC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39472" y="2257110"/>
              <a:ext cx="3467100" cy="3467100"/>
            </a:xfrm>
            <a:prstGeom prst="rect">
              <a:avLst/>
            </a:prstGeom>
          </p:spPr>
        </p:pic>
        <p:pic>
          <p:nvPicPr>
            <p:cNvPr id="14" name="Picture 13">
              <a:extLst>
                <a:ext uri="{FF2B5EF4-FFF2-40B4-BE49-F238E27FC236}">
                  <a16:creationId xmlns:a16="http://schemas.microsoft.com/office/drawing/2014/main" id="{A86F589E-88C7-3F3A-9B82-ACB0B3017F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660374" y="2261424"/>
              <a:ext cx="3467100" cy="3467100"/>
            </a:xfrm>
            <a:prstGeom prst="rect">
              <a:avLst/>
            </a:prstGeom>
          </p:spPr>
        </p:pic>
        <p:pic>
          <p:nvPicPr>
            <p:cNvPr id="16" name="Picture 15">
              <a:extLst>
                <a:ext uri="{FF2B5EF4-FFF2-40B4-BE49-F238E27FC236}">
                  <a16:creationId xmlns:a16="http://schemas.microsoft.com/office/drawing/2014/main" id="{98CE13B0-5C31-AB6A-7469-27681360F66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491742" y="2261424"/>
              <a:ext cx="3467100" cy="3467100"/>
            </a:xfrm>
            <a:prstGeom prst="rect">
              <a:avLst/>
            </a:prstGeom>
          </p:spPr>
        </p:pic>
        <p:pic>
          <p:nvPicPr>
            <p:cNvPr id="24" name="Picture 23">
              <a:extLst>
                <a:ext uri="{FF2B5EF4-FFF2-40B4-BE49-F238E27FC236}">
                  <a16:creationId xmlns:a16="http://schemas.microsoft.com/office/drawing/2014/main" id="{10C7F82A-69D6-85D2-C230-D48A512DF4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60843" y="5597325"/>
              <a:ext cx="3467100" cy="3467100"/>
            </a:xfrm>
            <a:prstGeom prst="rect">
              <a:avLst/>
            </a:prstGeom>
          </p:spPr>
        </p:pic>
        <p:pic>
          <p:nvPicPr>
            <p:cNvPr id="26" name="Picture 25">
              <a:extLst>
                <a:ext uri="{FF2B5EF4-FFF2-40B4-BE49-F238E27FC236}">
                  <a16:creationId xmlns:a16="http://schemas.microsoft.com/office/drawing/2014/main" id="{D0DC75BB-1A9A-B0C3-7D6C-9AE314C7D02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751900" y="5597325"/>
              <a:ext cx="3467100" cy="3467100"/>
            </a:xfrm>
            <a:prstGeom prst="rect">
              <a:avLst/>
            </a:prstGeom>
          </p:spPr>
        </p:pic>
        <p:pic>
          <p:nvPicPr>
            <p:cNvPr id="86" name="Picture 85">
              <a:extLst>
                <a:ext uri="{FF2B5EF4-FFF2-40B4-BE49-F238E27FC236}">
                  <a16:creationId xmlns:a16="http://schemas.microsoft.com/office/drawing/2014/main" id="{3AA87222-1B86-1213-3132-8375855CBB8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621821" y="5597325"/>
              <a:ext cx="3467100" cy="3467100"/>
            </a:xfrm>
            <a:prstGeom prst="rect">
              <a:avLst/>
            </a:prstGeom>
          </p:spPr>
        </p:pic>
        <p:pic>
          <p:nvPicPr>
            <p:cNvPr id="88" name="Picture 87">
              <a:extLst>
                <a:ext uri="{FF2B5EF4-FFF2-40B4-BE49-F238E27FC236}">
                  <a16:creationId xmlns:a16="http://schemas.microsoft.com/office/drawing/2014/main" id="{E67848FD-1353-4057-4C1E-FFBAFC99F45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30295" y="5597325"/>
              <a:ext cx="3467100" cy="3467100"/>
            </a:xfrm>
            <a:prstGeom prst="rect">
              <a:avLst/>
            </a:prstGeom>
          </p:spPr>
        </p:pic>
      </p:grpSp>
    </p:spTree>
    <p:extLst>
      <p:ext uri="{BB962C8B-B14F-4D97-AF65-F5344CB8AC3E}">
        <p14:creationId xmlns:p14="http://schemas.microsoft.com/office/powerpoint/2010/main" val="265799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dissolv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01627" y="4589544"/>
            <a:ext cx="11271991" cy="13116499"/>
            <a:chOff x="0" y="0"/>
            <a:chExt cx="698500" cy="812800"/>
          </a:xfrm>
        </p:grpSpPr>
        <p:sp>
          <p:nvSpPr>
            <p:cNvPr id="3" name="Freeform 3"/>
            <p:cNvSpPr/>
            <p:nvPr/>
          </p:nvSpPr>
          <p:spPr>
            <a:xfrm>
              <a:off x="0" y="4760"/>
              <a:ext cx="698500" cy="803279"/>
            </a:xfrm>
            <a:custGeom>
              <a:avLst/>
              <a:gdLst/>
              <a:ahLst/>
              <a:cxnLst/>
              <a:rect l="l" t="t" r="r" b="b"/>
              <a:pathLst>
                <a:path w="698500" h="803279">
                  <a:moveTo>
                    <a:pt x="370677" y="7707"/>
                  </a:moveTo>
                  <a:lnTo>
                    <a:pt x="677073" y="185973"/>
                  </a:lnTo>
                  <a:cubicBezTo>
                    <a:pt x="690339" y="193692"/>
                    <a:pt x="698500" y="207882"/>
                    <a:pt x="698500" y="223230"/>
                  </a:cubicBezTo>
                  <a:lnTo>
                    <a:pt x="698500" y="580050"/>
                  </a:lnTo>
                  <a:cubicBezTo>
                    <a:pt x="698500" y="595398"/>
                    <a:pt x="690339" y="609588"/>
                    <a:pt x="677073" y="617307"/>
                  </a:cubicBezTo>
                  <a:lnTo>
                    <a:pt x="370677" y="795573"/>
                  </a:lnTo>
                  <a:cubicBezTo>
                    <a:pt x="357432" y="803280"/>
                    <a:pt x="341068" y="803280"/>
                    <a:pt x="327823" y="795573"/>
                  </a:cubicBezTo>
                  <a:lnTo>
                    <a:pt x="21427" y="617307"/>
                  </a:lnTo>
                  <a:cubicBezTo>
                    <a:pt x="8161" y="609588"/>
                    <a:pt x="0" y="595398"/>
                    <a:pt x="0" y="580050"/>
                  </a:cubicBezTo>
                  <a:lnTo>
                    <a:pt x="0" y="223230"/>
                  </a:lnTo>
                  <a:cubicBezTo>
                    <a:pt x="0" y="207882"/>
                    <a:pt x="8161" y="193692"/>
                    <a:pt x="21427" y="185973"/>
                  </a:cubicBezTo>
                  <a:lnTo>
                    <a:pt x="327823" y="7707"/>
                  </a:lnTo>
                  <a:cubicBezTo>
                    <a:pt x="341068" y="0"/>
                    <a:pt x="357432" y="0"/>
                    <a:pt x="370677" y="7707"/>
                  </a:cubicBezTo>
                  <a:close/>
                </a:path>
              </a:pathLst>
            </a:custGeom>
            <a:gradFill rotWithShape="1">
              <a:gsLst>
                <a:gs pos="0">
                  <a:srgbClr val="FFE42F">
                    <a:alpha val="100000"/>
                  </a:srgbClr>
                </a:gs>
                <a:gs pos="100000">
                  <a:srgbClr val="FF9F2F">
                    <a:alpha val="100000"/>
                  </a:srgbClr>
                </a:gs>
              </a:gsLst>
              <a:path path="circle">
                <a:fillToRect l="50000" t="50000" r="50000" b="50000"/>
              </a:path>
            </a:gradFill>
            <a:ln w="12700">
              <a:solidFill>
                <a:srgbClr val="000000"/>
              </a:solidFill>
            </a:ln>
          </p:spPr>
          <p:txBody>
            <a:bodyPr/>
            <a:lstStyle/>
            <a:p>
              <a:endParaRPr lang="en-US"/>
            </a:p>
          </p:txBody>
        </p:sp>
      </p:grpSp>
      <p:grpSp>
        <p:nvGrpSpPr>
          <p:cNvPr id="4" name="Group 4"/>
          <p:cNvGrpSpPr/>
          <p:nvPr/>
        </p:nvGrpSpPr>
        <p:grpSpPr>
          <a:xfrm>
            <a:off x="-1145085" y="-2211363"/>
            <a:ext cx="6530478" cy="7599102"/>
            <a:chOff x="0" y="0"/>
            <a:chExt cx="698500" cy="812800"/>
          </a:xfrm>
        </p:grpSpPr>
        <p:sp>
          <p:nvSpPr>
            <p:cNvPr id="5" name="Freeform 5"/>
            <p:cNvSpPr/>
            <p:nvPr/>
          </p:nvSpPr>
          <p:spPr>
            <a:xfrm>
              <a:off x="0" y="8217"/>
              <a:ext cx="698500" cy="796367"/>
            </a:xfrm>
            <a:custGeom>
              <a:avLst/>
              <a:gdLst/>
              <a:ahLst/>
              <a:cxnLst/>
              <a:rect l="l" t="t" r="r" b="b"/>
              <a:pathLst>
                <a:path w="698500" h="796367">
                  <a:moveTo>
                    <a:pt x="386235" y="13301"/>
                  </a:moveTo>
                  <a:lnTo>
                    <a:pt x="661515" y="173465"/>
                  </a:lnTo>
                  <a:cubicBezTo>
                    <a:pt x="684413" y="186787"/>
                    <a:pt x="698500" y="211281"/>
                    <a:pt x="698500" y="237772"/>
                  </a:cubicBezTo>
                  <a:lnTo>
                    <a:pt x="698500" y="558594"/>
                  </a:lnTo>
                  <a:cubicBezTo>
                    <a:pt x="698500" y="585085"/>
                    <a:pt x="684413" y="609579"/>
                    <a:pt x="661515" y="622902"/>
                  </a:cubicBezTo>
                  <a:lnTo>
                    <a:pt x="386235" y="783064"/>
                  </a:lnTo>
                  <a:cubicBezTo>
                    <a:pt x="363372" y="796366"/>
                    <a:pt x="335128" y="796366"/>
                    <a:pt x="312265" y="783064"/>
                  </a:cubicBezTo>
                  <a:lnTo>
                    <a:pt x="36985" y="622902"/>
                  </a:lnTo>
                  <a:cubicBezTo>
                    <a:pt x="14087" y="609579"/>
                    <a:pt x="0" y="585085"/>
                    <a:pt x="0" y="558594"/>
                  </a:cubicBezTo>
                  <a:lnTo>
                    <a:pt x="0" y="237772"/>
                  </a:lnTo>
                  <a:cubicBezTo>
                    <a:pt x="0" y="211281"/>
                    <a:pt x="14087" y="186787"/>
                    <a:pt x="36985" y="173465"/>
                  </a:cubicBezTo>
                  <a:lnTo>
                    <a:pt x="312265" y="13301"/>
                  </a:lnTo>
                  <a:cubicBezTo>
                    <a:pt x="335128" y="0"/>
                    <a:pt x="363372" y="0"/>
                    <a:pt x="386235" y="13301"/>
                  </a:cubicBezTo>
                  <a:close/>
                </a:path>
              </a:pathLst>
            </a:custGeom>
            <a:gradFill rotWithShape="1">
              <a:gsLst>
                <a:gs pos="0">
                  <a:srgbClr val="112D4E">
                    <a:alpha val="100000"/>
                  </a:srgbClr>
                </a:gs>
                <a:gs pos="100000">
                  <a:srgbClr val="255389">
                    <a:alpha val="100000"/>
                  </a:srgbClr>
                </a:gs>
              </a:gsLst>
              <a:lin ang="5400000"/>
            </a:gradFill>
            <a:ln w="12700">
              <a:solidFill>
                <a:srgbClr val="000000"/>
              </a:solidFill>
            </a:ln>
          </p:spPr>
          <p:txBody>
            <a:bodyPr/>
            <a:lstStyle/>
            <a:p>
              <a:endParaRPr lang="en-US"/>
            </a:p>
          </p:txBody>
        </p:sp>
      </p:grpSp>
      <p:grpSp>
        <p:nvGrpSpPr>
          <p:cNvPr id="6" name="Group 6"/>
          <p:cNvGrpSpPr/>
          <p:nvPr/>
        </p:nvGrpSpPr>
        <p:grpSpPr>
          <a:xfrm rot="-5400000">
            <a:off x="-1421899" y="-4351331"/>
            <a:ext cx="9617076" cy="8264675"/>
            <a:chOff x="0" y="0"/>
            <a:chExt cx="812800" cy="698500"/>
          </a:xfrm>
        </p:grpSpPr>
        <p:sp>
          <p:nvSpPr>
            <p:cNvPr id="7" name="Freeform 7"/>
            <p:cNvSpPr/>
            <p:nvPr/>
          </p:nvSpPr>
          <p:spPr>
            <a:xfrm>
              <a:off x="5565" y="0"/>
              <a:ext cx="801670" cy="698500"/>
            </a:xfrm>
            <a:custGeom>
              <a:avLst/>
              <a:gdLst/>
              <a:ahLst/>
              <a:cxnLst/>
              <a:rect l="l" t="t" r="r" b="b"/>
              <a:pathLst>
                <a:path w="801670" h="698500">
                  <a:moveTo>
                    <a:pt x="792661" y="374299"/>
                  </a:moveTo>
                  <a:lnTo>
                    <a:pt x="618609" y="673451"/>
                  </a:lnTo>
                  <a:cubicBezTo>
                    <a:pt x="609586" y="688959"/>
                    <a:pt x="592997" y="698500"/>
                    <a:pt x="575054" y="698500"/>
                  </a:cubicBezTo>
                  <a:lnTo>
                    <a:pt x="226616" y="698500"/>
                  </a:lnTo>
                  <a:cubicBezTo>
                    <a:pt x="208673" y="698500"/>
                    <a:pt x="192084" y="688959"/>
                    <a:pt x="183061" y="673451"/>
                  </a:cubicBezTo>
                  <a:lnTo>
                    <a:pt x="9009" y="374299"/>
                  </a:lnTo>
                  <a:cubicBezTo>
                    <a:pt x="0" y="358815"/>
                    <a:pt x="0" y="339685"/>
                    <a:pt x="9009" y="324201"/>
                  </a:cubicBezTo>
                  <a:lnTo>
                    <a:pt x="183061" y="25049"/>
                  </a:lnTo>
                  <a:cubicBezTo>
                    <a:pt x="192084" y="9541"/>
                    <a:pt x="208673" y="0"/>
                    <a:pt x="226616" y="0"/>
                  </a:cubicBezTo>
                  <a:lnTo>
                    <a:pt x="575054" y="0"/>
                  </a:lnTo>
                  <a:cubicBezTo>
                    <a:pt x="592997" y="0"/>
                    <a:pt x="609586" y="9541"/>
                    <a:pt x="618609" y="25049"/>
                  </a:cubicBezTo>
                  <a:lnTo>
                    <a:pt x="792661" y="324201"/>
                  </a:lnTo>
                  <a:cubicBezTo>
                    <a:pt x="801670" y="339685"/>
                    <a:pt x="801670" y="358815"/>
                    <a:pt x="792661" y="374299"/>
                  </a:cubicBezTo>
                  <a:close/>
                </a:path>
              </a:pathLst>
            </a:custGeom>
            <a:solidFill>
              <a:srgbClr val="000000">
                <a:alpha val="0"/>
              </a:srgbClr>
            </a:solidFill>
            <a:ln w="66675" cap="rnd">
              <a:solidFill>
                <a:srgbClr val="F4F4F4"/>
              </a:solidFill>
              <a:prstDash val="solid"/>
              <a:round/>
            </a:ln>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rot="-5400000">
            <a:off x="-188338" y="633728"/>
            <a:ext cx="9778481" cy="8886195"/>
          </a:xfrm>
          <a:custGeom>
            <a:avLst/>
            <a:gdLst/>
            <a:ahLst/>
            <a:cxnLst/>
            <a:rect l="l" t="t" r="r" b="b"/>
            <a:pathLst>
              <a:path w="9778481" h="8886195">
                <a:moveTo>
                  <a:pt x="0" y="0"/>
                </a:moveTo>
                <a:lnTo>
                  <a:pt x="9778481" y="0"/>
                </a:lnTo>
                <a:lnTo>
                  <a:pt x="9778481" y="8886194"/>
                </a:lnTo>
                <a:lnTo>
                  <a:pt x="0" y="8886194"/>
                </a:lnTo>
                <a:lnTo>
                  <a:pt x="0" y="0"/>
                </a:lnTo>
                <a:close/>
              </a:path>
            </a:pathLst>
          </a:custGeom>
          <a:blipFill>
            <a:blip r:embed="rId2"/>
            <a:stretch>
              <a:fillRect/>
            </a:stretch>
          </a:blipFill>
        </p:spPr>
        <p:txBody>
          <a:bodyPr/>
          <a:lstStyle/>
          <a:p>
            <a:endParaRPr lang="en-US"/>
          </a:p>
        </p:txBody>
      </p:sp>
      <p:grpSp>
        <p:nvGrpSpPr>
          <p:cNvPr id="10" name="Group 10"/>
          <p:cNvGrpSpPr/>
          <p:nvPr/>
        </p:nvGrpSpPr>
        <p:grpSpPr>
          <a:xfrm>
            <a:off x="-4120744" y="7220467"/>
            <a:ext cx="6750092" cy="7854652"/>
            <a:chOff x="0" y="0"/>
            <a:chExt cx="698500" cy="812800"/>
          </a:xfrm>
        </p:grpSpPr>
        <p:sp>
          <p:nvSpPr>
            <p:cNvPr id="11" name="Freeform 11"/>
            <p:cNvSpPr/>
            <p:nvPr/>
          </p:nvSpPr>
          <p:spPr>
            <a:xfrm>
              <a:off x="0" y="9274"/>
              <a:ext cx="698500" cy="794252"/>
            </a:xfrm>
            <a:custGeom>
              <a:avLst/>
              <a:gdLst/>
              <a:ahLst/>
              <a:cxnLst/>
              <a:rect l="l" t="t" r="r" b="b"/>
              <a:pathLst>
                <a:path w="698500" h="794252">
                  <a:moveTo>
                    <a:pt x="390995" y="15014"/>
                  </a:moveTo>
                  <a:lnTo>
                    <a:pt x="656755" y="169638"/>
                  </a:lnTo>
                  <a:cubicBezTo>
                    <a:pt x="682600" y="184675"/>
                    <a:pt x="698500" y="212321"/>
                    <a:pt x="698500" y="242223"/>
                  </a:cubicBezTo>
                  <a:lnTo>
                    <a:pt x="698500" y="552029"/>
                  </a:lnTo>
                  <a:cubicBezTo>
                    <a:pt x="698500" y="581931"/>
                    <a:pt x="682600" y="609577"/>
                    <a:pt x="656755" y="624614"/>
                  </a:cubicBezTo>
                  <a:lnTo>
                    <a:pt x="390995" y="779238"/>
                  </a:lnTo>
                  <a:cubicBezTo>
                    <a:pt x="365190" y="794252"/>
                    <a:pt x="333310" y="794252"/>
                    <a:pt x="307505" y="779238"/>
                  </a:cubicBezTo>
                  <a:lnTo>
                    <a:pt x="41745" y="624614"/>
                  </a:lnTo>
                  <a:cubicBezTo>
                    <a:pt x="15900" y="609577"/>
                    <a:pt x="0" y="581931"/>
                    <a:pt x="0" y="552029"/>
                  </a:cubicBezTo>
                  <a:lnTo>
                    <a:pt x="0" y="242223"/>
                  </a:lnTo>
                  <a:cubicBezTo>
                    <a:pt x="0" y="212321"/>
                    <a:pt x="15900" y="184675"/>
                    <a:pt x="41745" y="169638"/>
                  </a:cubicBezTo>
                  <a:lnTo>
                    <a:pt x="307505" y="15014"/>
                  </a:lnTo>
                  <a:cubicBezTo>
                    <a:pt x="333310" y="0"/>
                    <a:pt x="365190" y="0"/>
                    <a:pt x="390995" y="15014"/>
                  </a:cubicBezTo>
                  <a:close/>
                </a:path>
              </a:pathLst>
            </a:custGeom>
            <a:gradFill rotWithShape="1">
              <a:gsLst>
                <a:gs pos="0">
                  <a:srgbClr val="3183ED">
                    <a:alpha val="100000"/>
                  </a:srgbClr>
                </a:gs>
                <a:gs pos="100000">
                  <a:srgbClr val="56CCF2">
                    <a:alpha val="100000"/>
                  </a:srgbClr>
                </a:gs>
              </a:gsLst>
              <a:lin ang="5400000"/>
            </a:gradFill>
            <a:ln w="952500" cap="rnd">
              <a:solidFill>
                <a:srgbClr val="FFFFFF"/>
              </a:solidFill>
              <a:prstDash val="solid"/>
              <a:round/>
            </a:ln>
          </p:spPr>
          <p:txBody>
            <a:bodyPr/>
            <a:lstStyle/>
            <a:p>
              <a:endParaRPr lang="en-US"/>
            </a:p>
          </p:txBody>
        </p:sp>
        <p:sp>
          <p:nvSpPr>
            <p:cNvPr id="12" name="TextBox 12"/>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1209062" y="958691"/>
            <a:ext cx="7497828" cy="8724745"/>
            <a:chOff x="0" y="0"/>
            <a:chExt cx="698500" cy="812800"/>
          </a:xfrm>
        </p:grpSpPr>
        <p:sp>
          <p:nvSpPr>
            <p:cNvPr id="14" name="Freeform 14"/>
            <p:cNvSpPr/>
            <p:nvPr/>
          </p:nvSpPr>
          <p:spPr>
            <a:xfrm>
              <a:off x="0" y="7157"/>
              <a:ext cx="698500" cy="798487"/>
            </a:xfrm>
            <a:custGeom>
              <a:avLst/>
              <a:gdLst/>
              <a:ahLst/>
              <a:cxnLst/>
              <a:rect l="l" t="t" r="r" b="b"/>
              <a:pathLst>
                <a:path w="698500" h="798487">
                  <a:moveTo>
                    <a:pt x="381463" y="11585"/>
                  </a:moveTo>
                  <a:lnTo>
                    <a:pt x="666287" y="177301"/>
                  </a:lnTo>
                  <a:cubicBezTo>
                    <a:pt x="686231" y="188904"/>
                    <a:pt x="698500" y="210238"/>
                    <a:pt x="698500" y="233312"/>
                  </a:cubicBezTo>
                  <a:lnTo>
                    <a:pt x="698500" y="565174"/>
                  </a:lnTo>
                  <a:cubicBezTo>
                    <a:pt x="698500" y="588248"/>
                    <a:pt x="686231" y="609582"/>
                    <a:pt x="666287" y="621185"/>
                  </a:cubicBezTo>
                  <a:lnTo>
                    <a:pt x="381463" y="786901"/>
                  </a:lnTo>
                  <a:cubicBezTo>
                    <a:pt x="361550" y="798486"/>
                    <a:pt x="336950" y="798486"/>
                    <a:pt x="317037" y="786901"/>
                  </a:cubicBezTo>
                  <a:lnTo>
                    <a:pt x="32213" y="621185"/>
                  </a:lnTo>
                  <a:cubicBezTo>
                    <a:pt x="12269" y="609582"/>
                    <a:pt x="0" y="588248"/>
                    <a:pt x="0" y="565174"/>
                  </a:cubicBezTo>
                  <a:lnTo>
                    <a:pt x="0" y="233312"/>
                  </a:lnTo>
                  <a:cubicBezTo>
                    <a:pt x="0" y="210238"/>
                    <a:pt x="12269" y="188904"/>
                    <a:pt x="32213" y="177301"/>
                  </a:cubicBezTo>
                  <a:lnTo>
                    <a:pt x="317037" y="11585"/>
                  </a:lnTo>
                  <a:cubicBezTo>
                    <a:pt x="336950" y="0"/>
                    <a:pt x="361550" y="0"/>
                    <a:pt x="381463" y="11585"/>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pic>
        <p:nvPicPr>
          <p:cNvPr id="32" name="Picture 31">
            <a:extLst>
              <a:ext uri="{FF2B5EF4-FFF2-40B4-BE49-F238E27FC236}">
                <a16:creationId xmlns:a16="http://schemas.microsoft.com/office/drawing/2014/main" id="{BAFC5462-9098-D3BA-D993-4E64E9051D29}"/>
              </a:ext>
            </a:extLst>
          </p:cNvPr>
          <p:cNvPicPr>
            <a:picLocks noChangeAspect="1"/>
          </p:cNvPicPr>
          <p:nvPr/>
        </p:nvPicPr>
        <p:blipFill>
          <a:blip r:embed="rId3">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783989" y="1061651"/>
            <a:ext cx="8347972" cy="8619960"/>
          </a:xfrm>
          <a:prstGeom prst="rect">
            <a:avLst/>
          </a:prstGeom>
        </p:spPr>
      </p:pic>
      <p:sp>
        <p:nvSpPr>
          <p:cNvPr id="17" name="TextBox 17"/>
          <p:cNvSpPr txBox="1"/>
          <p:nvPr/>
        </p:nvSpPr>
        <p:spPr>
          <a:xfrm>
            <a:off x="9741141" y="2015820"/>
            <a:ext cx="6586668" cy="2650538"/>
          </a:xfrm>
          <a:prstGeom prst="rect">
            <a:avLst/>
          </a:prstGeom>
        </p:spPr>
        <p:txBody>
          <a:bodyPr lIns="0" tIns="0" rIns="0" bIns="0" rtlCol="0" anchor="t">
            <a:spAutoFit/>
          </a:bodyPr>
          <a:lstStyle/>
          <a:p>
            <a:pPr marL="0" lvl="0" indent="0">
              <a:lnSpc>
                <a:spcPts val="10308"/>
              </a:lnSpc>
            </a:pPr>
            <a:r>
              <a:rPr lang="en-US" sz="9544" spc="-238" dirty="0">
                <a:solidFill>
                  <a:srgbClr val="112D4E"/>
                </a:solidFill>
                <a:latin typeface="Barlow Bold"/>
              </a:rPr>
              <a:t>Company Overviews</a:t>
            </a:r>
          </a:p>
        </p:txBody>
      </p:sp>
      <p:grpSp>
        <p:nvGrpSpPr>
          <p:cNvPr id="19" name="Group 19"/>
          <p:cNvGrpSpPr/>
          <p:nvPr/>
        </p:nvGrpSpPr>
        <p:grpSpPr>
          <a:xfrm rot="-5400000">
            <a:off x="7518976" y="8627532"/>
            <a:ext cx="1084133" cy="1261537"/>
            <a:chOff x="0" y="0"/>
            <a:chExt cx="698500" cy="812800"/>
          </a:xfrm>
        </p:grpSpPr>
        <p:sp>
          <p:nvSpPr>
            <p:cNvPr id="20" name="Freeform 20"/>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21" name="TextBox 21"/>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2" name="Group 22"/>
          <p:cNvGrpSpPr/>
          <p:nvPr/>
        </p:nvGrpSpPr>
        <p:grpSpPr>
          <a:xfrm rot="-5400000">
            <a:off x="7697306" y="8835043"/>
            <a:ext cx="727472" cy="846513"/>
            <a:chOff x="0" y="0"/>
            <a:chExt cx="698500" cy="812800"/>
          </a:xfrm>
        </p:grpSpPr>
        <p:sp>
          <p:nvSpPr>
            <p:cNvPr id="23" name="Freeform 23"/>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txBody>
            <a:bodyPr/>
            <a:lstStyle/>
            <a:p>
              <a:endParaRPr lang="en-US"/>
            </a:p>
          </p:txBody>
        </p:sp>
        <p:sp>
          <p:nvSpPr>
            <p:cNvPr id="24" name="TextBox 24"/>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rot="-5400000">
            <a:off x="1252837" y="635410"/>
            <a:ext cx="1084133" cy="1261537"/>
            <a:chOff x="0" y="0"/>
            <a:chExt cx="698500" cy="812800"/>
          </a:xfrm>
        </p:grpSpPr>
        <p:sp>
          <p:nvSpPr>
            <p:cNvPr id="26" name="Freeform 26"/>
            <p:cNvSpPr/>
            <p:nvPr/>
          </p:nvSpPr>
          <p:spPr>
            <a:xfrm>
              <a:off x="0" y="12963"/>
              <a:ext cx="698500" cy="786874"/>
            </a:xfrm>
            <a:custGeom>
              <a:avLst/>
              <a:gdLst/>
              <a:ahLst/>
              <a:cxnLst/>
              <a:rect l="l" t="t" r="r" b="b"/>
              <a:pathLst>
                <a:path w="698500" h="786874">
                  <a:moveTo>
                    <a:pt x="407599" y="20985"/>
                  </a:moveTo>
                  <a:lnTo>
                    <a:pt x="640151" y="156289"/>
                  </a:lnTo>
                  <a:cubicBezTo>
                    <a:pt x="676276" y="177307"/>
                    <a:pt x="698500" y="215949"/>
                    <a:pt x="698500" y="257743"/>
                  </a:cubicBezTo>
                  <a:lnTo>
                    <a:pt x="698500" y="529131"/>
                  </a:lnTo>
                  <a:cubicBezTo>
                    <a:pt x="698500" y="570925"/>
                    <a:pt x="676276" y="609567"/>
                    <a:pt x="640151" y="630585"/>
                  </a:cubicBezTo>
                  <a:lnTo>
                    <a:pt x="407599" y="765889"/>
                  </a:lnTo>
                  <a:cubicBezTo>
                    <a:pt x="371530" y="786874"/>
                    <a:pt x="326970" y="786874"/>
                    <a:pt x="290901" y="765889"/>
                  </a:cubicBezTo>
                  <a:lnTo>
                    <a:pt x="58349" y="630585"/>
                  </a:lnTo>
                  <a:cubicBezTo>
                    <a:pt x="22224" y="609567"/>
                    <a:pt x="0" y="570925"/>
                    <a:pt x="0" y="529131"/>
                  </a:cubicBezTo>
                  <a:lnTo>
                    <a:pt x="0" y="257743"/>
                  </a:lnTo>
                  <a:cubicBezTo>
                    <a:pt x="0" y="215949"/>
                    <a:pt x="22224" y="177307"/>
                    <a:pt x="58349" y="156289"/>
                  </a:cubicBezTo>
                  <a:lnTo>
                    <a:pt x="290901" y="20985"/>
                  </a:lnTo>
                  <a:cubicBezTo>
                    <a:pt x="326970" y="0"/>
                    <a:pt x="371530" y="0"/>
                    <a:pt x="407599" y="20985"/>
                  </a:cubicBezTo>
                  <a:close/>
                </a:path>
              </a:pathLst>
            </a:custGeom>
            <a:solidFill>
              <a:srgbClr val="000000">
                <a:alpha val="0"/>
              </a:srgbClr>
            </a:solidFill>
            <a:ln w="11430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27" name="TextBox 27"/>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rot="-5400000">
            <a:off x="1431168" y="842922"/>
            <a:ext cx="727472" cy="846513"/>
            <a:chOff x="0" y="0"/>
            <a:chExt cx="698500" cy="812800"/>
          </a:xfrm>
        </p:grpSpPr>
        <p:sp>
          <p:nvSpPr>
            <p:cNvPr id="29" name="Freeform 29"/>
            <p:cNvSpPr/>
            <p:nvPr/>
          </p:nvSpPr>
          <p:spPr>
            <a:xfrm>
              <a:off x="0" y="3512"/>
              <a:ext cx="698500" cy="805775"/>
            </a:xfrm>
            <a:custGeom>
              <a:avLst/>
              <a:gdLst/>
              <a:ahLst/>
              <a:cxnLst/>
              <a:rect l="l" t="t" r="r" b="b"/>
              <a:pathLst>
                <a:path w="698500" h="805775">
                  <a:moveTo>
                    <a:pt x="365060" y="5687"/>
                  </a:moveTo>
                  <a:lnTo>
                    <a:pt x="682690" y="190489"/>
                  </a:lnTo>
                  <a:cubicBezTo>
                    <a:pt x="692478" y="196184"/>
                    <a:pt x="698500" y="206655"/>
                    <a:pt x="698500" y="217979"/>
                  </a:cubicBezTo>
                  <a:lnTo>
                    <a:pt x="698500" y="587797"/>
                  </a:lnTo>
                  <a:cubicBezTo>
                    <a:pt x="698500" y="599121"/>
                    <a:pt x="692478" y="609592"/>
                    <a:pt x="682690" y="615287"/>
                  </a:cubicBezTo>
                  <a:lnTo>
                    <a:pt x="365060" y="800089"/>
                  </a:lnTo>
                  <a:cubicBezTo>
                    <a:pt x="355287" y="805776"/>
                    <a:pt x="343213" y="805776"/>
                    <a:pt x="333440" y="800089"/>
                  </a:cubicBezTo>
                  <a:lnTo>
                    <a:pt x="15810" y="615287"/>
                  </a:lnTo>
                  <a:cubicBezTo>
                    <a:pt x="6022" y="609592"/>
                    <a:pt x="0" y="599121"/>
                    <a:pt x="0" y="587797"/>
                  </a:cubicBezTo>
                  <a:lnTo>
                    <a:pt x="0" y="217979"/>
                  </a:lnTo>
                  <a:cubicBezTo>
                    <a:pt x="0" y="206655"/>
                    <a:pt x="6022" y="196184"/>
                    <a:pt x="15810" y="190489"/>
                  </a:cubicBezTo>
                  <a:lnTo>
                    <a:pt x="333440" y="5687"/>
                  </a:lnTo>
                  <a:cubicBezTo>
                    <a:pt x="343213" y="0"/>
                    <a:pt x="355287" y="0"/>
                    <a:pt x="365060" y="5687"/>
                  </a:cubicBezTo>
                  <a:close/>
                </a:path>
              </a:pathLst>
            </a:custGeom>
            <a:gradFill rotWithShape="1">
              <a:gsLst>
                <a:gs pos="0">
                  <a:srgbClr val="FFB613">
                    <a:alpha val="100000"/>
                  </a:srgbClr>
                </a:gs>
                <a:gs pos="100000">
                  <a:srgbClr val="FFE42F">
                    <a:alpha val="100000"/>
                  </a:srgbClr>
                </a:gs>
              </a:gsLst>
              <a:lin ang="5400000"/>
            </a:gradFill>
            <a:ln cap="sq">
              <a:noFill/>
              <a:prstDash val="solid"/>
              <a:miter/>
            </a:ln>
          </p:spPr>
          <p:txBody>
            <a:bodyPr/>
            <a:lstStyle/>
            <a:p>
              <a:endParaRPr lang="en-US"/>
            </a:p>
          </p:txBody>
        </p:sp>
        <p:sp>
          <p:nvSpPr>
            <p:cNvPr id="30" name="TextBox 30"/>
            <p:cNvSpPr txBox="1"/>
            <p:nvPr/>
          </p:nvSpPr>
          <p:spPr>
            <a:xfrm>
              <a:off x="0" y="101600"/>
              <a:ext cx="698500" cy="571500"/>
            </a:xfrm>
            <a:prstGeom prst="rect">
              <a:avLst/>
            </a:prstGeom>
          </p:spPr>
          <p:txBody>
            <a:bodyPr lIns="50800" tIns="50800" rIns="50800" bIns="50800" rtlCol="0" anchor="ctr"/>
            <a:lstStyle/>
            <a:p>
              <a:pPr algn="ctr">
                <a:lnSpc>
                  <a:spcPts val="2659"/>
                </a:lnSpc>
              </a:pPr>
              <a:endParaRPr/>
            </a:p>
          </p:txBody>
        </p:sp>
      </p:grpSp>
      <p:sp>
        <p:nvSpPr>
          <p:cNvPr id="34" name="TextBox 5">
            <a:extLst>
              <a:ext uri="{FF2B5EF4-FFF2-40B4-BE49-F238E27FC236}">
                <a16:creationId xmlns:a16="http://schemas.microsoft.com/office/drawing/2014/main" id="{BD36DA62-57A2-41E2-C99A-EEFA75797909}"/>
              </a:ext>
            </a:extLst>
          </p:cNvPr>
          <p:cNvSpPr txBox="1"/>
          <p:nvPr/>
        </p:nvSpPr>
        <p:spPr>
          <a:xfrm>
            <a:off x="9822217" y="4812081"/>
            <a:ext cx="7759612" cy="4446217"/>
          </a:xfrm>
          <a:prstGeom prst="rect">
            <a:avLst/>
          </a:prstGeom>
        </p:spPr>
        <p:txBody>
          <a:bodyPr wrap="square" lIns="0" tIns="0" rIns="0" bIns="0" rtlCol="0" anchor="t">
            <a:spAutoFit/>
          </a:bodyPr>
          <a:lstStyle/>
          <a:p>
            <a:pPr algn="just">
              <a:lnSpc>
                <a:spcPts val="3490"/>
              </a:lnSpc>
            </a:pPr>
            <a:r>
              <a:rPr lang="en-PH" sz="2400" b="0" i="0" dirty="0">
                <a:solidFill>
                  <a:schemeClr val="tx2">
                    <a:lumMod val="50000"/>
                  </a:schemeClr>
                </a:solidFill>
                <a:effectLst/>
                <a:latin typeface="Arial" panose="020B0604020202020204" pitchFamily="34" charset="0"/>
                <a:cs typeface="Arial" panose="020B0604020202020204" pitchFamily="34" charset="0"/>
              </a:rPr>
              <a:t>Vitacel, has a remarkable journey that began in 1996. Initially, we laid the foundation as a manufacturing and distribution company known as Vitacel International, specializing in high-quality health and wellness products. In the year 2020, we took an exciting step forward by embracing the world of multi-level marketing (Network-Marketing). Our MLM approach enables us to empower our members not only to experience the benefits of our products but also to share these benefits with others while building their own businesses.</a:t>
            </a:r>
            <a:endParaRPr lang="en-US" sz="2181" dirty="0">
              <a:solidFill>
                <a:schemeClr val="tx2">
                  <a:lumMod val="50000"/>
                </a:schemeClr>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8CC9F9DF-F3E1-BC40-6FCA-36E748EB369C}"/>
              </a:ext>
            </a:extLst>
          </p:cNvPr>
          <p:cNvPicPr>
            <a:picLocks noChangeAspect="1"/>
          </p:cNvPicPr>
          <p:nvPr/>
        </p:nvPicPr>
        <p:blipFill>
          <a:blip r:embed="rId4"/>
          <a:stretch>
            <a:fillRect/>
          </a:stretch>
        </p:blipFill>
        <p:spPr>
          <a:xfrm>
            <a:off x="780287" y="365172"/>
            <a:ext cx="1924264" cy="1849959"/>
          </a:xfrm>
          <a:prstGeom prst="rect">
            <a:avLst/>
          </a:prstGeom>
          <a:effectLst>
            <a:glow>
              <a:srgbClr val="FFFF00"/>
            </a:glo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strips(downRight)">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1849C0C3-D1DE-80C6-2ACE-681ECE4913D4}"/>
              </a:ext>
            </a:extLst>
          </p:cNvPr>
          <p:cNvGrpSpPr/>
          <p:nvPr/>
        </p:nvGrpSpPr>
        <p:grpSpPr>
          <a:xfrm rot="21306655">
            <a:off x="-1636428" y="660622"/>
            <a:ext cx="14790381" cy="8910004"/>
            <a:chOff x="-1304790" y="649131"/>
            <a:chExt cx="14790381" cy="8910004"/>
          </a:xfrm>
        </p:grpSpPr>
        <p:sp>
          <p:nvSpPr>
            <p:cNvPr id="24" name="Freeform 5">
              <a:extLst>
                <a:ext uri="{FF2B5EF4-FFF2-40B4-BE49-F238E27FC236}">
                  <a16:creationId xmlns:a16="http://schemas.microsoft.com/office/drawing/2014/main" id="{FC722852-060D-755D-CCA0-456727774574}"/>
                </a:ext>
              </a:extLst>
            </p:cNvPr>
            <p:cNvSpPr/>
            <p:nvPr/>
          </p:nvSpPr>
          <p:spPr>
            <a:xfrm rot="8305619">
              <a:off x="-1304790" y="8301680"/>
              <a:ext cx="5461122" cy="1257455"/>
            </a:xfrm>
            <a:custGeom>
              <a:avLst/>
              <a:gdLst/>
              <a:ahLst/>
              <a:cxnLst/>
              <a:rect l="l" t="t" r="r" b="b"/>
              <a:pathLst>
                <a:path w="5461122" h="1257455">
                  <a:moveTo>
                    <a:pt x="0" y="0"/>
                  </a:moveTo>
                  <a:lnTo>
                    <a:pt x="5461122" y="0"/>
                  </a:lnTo>
                  <a:lnTo>
                    <a:pt x="5461122" y="1257455"/>
                  </a:lnTo>
                  <a:lnTo>
                    <a:pt x="0" y="1257455"/>
                  </a:lnTo>
                  <a:lnTo>
                    <a:pt x="0" y="0"/>
                  </a:lnTo>
                  <a:close/>
                </a:path>
              </a:pathLst>
            </a:custGeom>
            <a:blipFill>
              <a:blip r:embed="rId2">
                <a:extLst>
                  <a:ext uri="{96DAC541-7B7A-43D3-8B79-37D633B846F1}">
                    <asvg:svgBlip xmlns:asvg="http://schemas.microsoft.com/office/drawing/2016/SVG/main" r:embed="rId3"/>
                  </a:ext>
                </a:extLst>
              </a:blip>
              <a:stretch>
                <a:fillRect t="-13160" b="-23446"/>
              </a:stretch>
            </a:blipFill>
          </p:spPr>
          <p:txBody>
            <a:bodyPr/>
            <a:lstStyle/>
            <a:p>
              <a:endParaRPr lang="en-US"/>
            </a:p>
          </p:txBody>
        </p:sp>
        <p:sp>
          <p:nvSpPr>
            <p:cNvPr id="23" name="Freeform 4">
              <a:extLst>
                <a:ext uri="{FF2B5EF4-FFF2-40B4-BE49-F238E27FC236}">
                  <a16:creationId xmlns:a16="http://schemas.microsoft.com/office/drawing/2014/main" id="{0BDE0234-BECF-3103-8667-2D8272093E6D}"/>
                </a:ext>
              </a:extLst>
            </p:cNvPr>
            <p:cNvSpPr/>
            <p:nvPr/>
          </p:nvSpPr>
          <p:spPr>
            <a:xfrm rot="8305619">
              <a:off x="7052832" y="649131"/>
              <a:ext cx="6432759" cy="1257455"/>
            </a:xfrm>
            <a:custGeom>
              <a:avLst/>
              <a:gdLst/>
              <a:ahLst/>
              <a:cxnLst/>
              <a:rect l="l" t="t" r="r" b="b"/>
              <a:pathLst>
                <a:path w="5461122" h="1257455">
                  <a:moveTo>
                    <a:pt x="0" y="0"/>
                  </a:moveTo>
                  <a:lnTo>
                    <a:pt x="5461122" y="0"/>
                  </a:lnTo>
                  <a:lnTo>
                    <a:pt x="5461122" y="1257456"/>
                  </a:lnTo>
                  <a:lnTo>
                    <a:pt x="0" y="1257456"/>
                  </a:lnTo>
                  <a:lnTo>
                    <a:pt x="0" y="0"/>
                  </a:lnTo>
                  <a:close/>
                </a:path>
              </a:pathLst>
            </a:custGeom>
            <a:blipFill>
              <a:blip r:embed="rId2">
                <a:extLst>
                  <a:ext uri="{96DAC541-7B7A-43D3-8B79-37D633B846F1}">
                    <asvg:svgBlip xmlns:asvg="http://schemas.microsoft.com/office/drawing/2016/SVG/main" r:embed="rId3"/>
                  </a:ext>
                </a:extLst>
              </a:blip>
              <a:stretch>
                <a:fillRect t="-13160" b="-23446"/>
              </a:stretch>
            </a:blipFill>
          </p:spPr>
          <p:txBody>
            <a:bodyPr/>
            <a:lstStyle/>
            <a:p>
              <a:endParaRPr lang="en-US"/>
            </a:p>
          </p:txBody>
        </p:sp>
      </p:grpSp>
      <p:grpSp>
        <p:nvGrpSpPr>
          <p:cNvPr id="22" name="Group 21">
            <a:extLst>
              <a:ext uri="{FF2B5EF4-FFF2-40B4-BE49-F238E27FC236}">
                <a16:creationId xmlns:a16="http://schemas.microsoft.com/office/drawing/2014/main" id="{E91E47AD-5683-CE69-455F-34C2C9BAE159}"/>
              </a:ext>
            </a:extLst>
          </p:cNvPr>
          <p:cNvGrpSpPr/>
          <p:nvPr/>
        </p:nvGrpSpPr>
        <p:grpSpPr>
          <a:xfrm rot="21274766">
            <a:off x="-3811798" y="-134211"/>
            <a:ext cx="14467645" cy="7099963"/>
            <a:chOff x="-2993724" y="-358715"/>
            <a:chExt cx="14467645" cy="7099963"/>
          </a:xfrm>
        </p:grpSpPr>
        <p:sp>
          <p:nvSpPr>
            <p:cNvPr id="20" name="Freeform 3">
              <a:extLst>
                <a:ext uri="{FF2B5EF4-FFF2-40B4-BE49-F238E27FC236}">
                  <a16:creationId xmlns:a16="http://schemas.microsoft.com/office/drawing/2014/main" id="{1A9B6CE1-A1F4-06AD-C60F-81307D2DEAA3}"/>
                </a:ext>
              </a:extLst>
            </p:cNvPr>
            <p:cNvSpPr/>
            <p:nvPr/>
          </p:nvSpPr>
          <p:spPr>
            <a:xfrm rot="8347104">
              <a:off x="1704865" y="-358715"/>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3">
              <a:extLst>
                <a:ext uri="{FF2B5EF4-FFF2-40B4-BE49-F238E27FC236}">
                  <a16:creationId xmlns:a16="http://schemas.microsoft.com/office/drawing/2014/main" id="{180A50AD-6564-9E5E-93FE-44D4B1B593E2}"/>
                </a:ext>
              </a:extLst>
            </p:cNvPr>
            <p:cNvSpPr/>
            <p:nvPr/>
          </p:nvSpPr>
          <p:spPr>
            <a:xfrm rot="8347104">
              <a:off x="-2993724" y="3668436"/>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2" name="Freeform 2"/>
          <p:cNvSpPr/>
          <p:nvPr/>
        </p:nvSpPr>
        <p:spPr>
          <a:xfrm>
            <a:off x="403847" y="1238447"/>
            <a:ext cx="8553615" cy="8553615"/>
          </a:xfrm>
          <a:custGeom>
            <a:avLst/>
            <a:gdLst/>
            <a:ahLst/>
            <a:cxnLst/>
            <a:rect l="l" t="t" r="r" b="b"/>
            <a:pathLst>
              <a:path w="8553615" h="8553615">
                <a:moveTo>
                  <a:pt x="0" y="0"/>
                </a:moveTo>
                <a:lnTo>
                  <a:pt x="8553615" y="0"/>
                </a:lnTo>
                <a:lnTo>
                  <a:pt x="8553615" y="8553615"/>
                </a:lnTo>
                <a:lnTo>
                  <a:pt x="0" y="8553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53630" y="1688230"/>
            <a:ext cx="7654049" cy="7654049"/>
          </a:xfrm>
          <a:custGeom>
            <a:avLst/>
            <a:gdLst/>
            <a:ahLst/>
            <a:cxnLst/>
            <a:rect l="l" t="t" r="r" b="b"/>
            <a:pathLst>
              <a:path w="7654049" h="7654049">
                <a:moveTo>
                  <a:pt x="0" y="0"/>
                </a:moveTo>
                <a:lnTo>
                  <a:pt x="7654049" y="0"/>
                </a:lnTo>
                <a:lnTo>
                  <a:pt x="7654049" y="7654049"/>
                </a:lnTo>
                <a:lnTo>
                  <a:pt x="0" y="76540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276651" y="2111251"/>
            <a:ext cx="6808007" cy="6808007"/>
          </a:xfrm>
          <a:custGeom>
            <a:avLst/>
            <a:gdLst/>
            <a:ahLst/>
            <a:cxnLst/>
            <a:rect l="l" t="t" r="r" b="b"/>
            <a:pathLst>
              <a:path w="6808007" h="6808007">
                <a:moveTo>
                  <a:pt x="0" y="0"/>
                </a:moveTo>
                <a:lnTo>
                  <a:pt x="6808007" y="0"/>
                </a:lnTo>
                <a:lnTo>
                  <a:pt x="6808007" y="6808007"/>
                </a:lnTo>
                <a:lnTo>
                  <a:pt x="0" y="68080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299920" y="597742"/>
            <a:ext cx="1704037" cy="1735363"/>
          </a:xfrm>
          <a:custGeom>
            <a:avLst/>
            <a:gdLst/>
            <a:ahLst/>
            <a:cxnLst/>
            <a:rect l="l" t="t" r="r" b="b"/>
            <a:pathLst>
              <a:path w="1142588" h="1142588">
                <a:moveTo>
                  <a:pt x="0" y="0"/>
                </a:moveTo>
                <a:lnTo>
                  <a:pt x="1142588" y="0"/>
                </a:lnTo>
                <a:lnTo>
                  <a:pt x="1142588" y="1142588"/>
                </a:lnTo>
                <a:lnTo>
                  <a:pt x="0" y="11425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7956105" y="8186086"/>
            <a:ext cx="1001357" cy="1001357"/>
          </a:xfrm>
          <a:custGeom>
            <a:avLst/>
            <a:gdLst/>
            <a:ahLst/>
            <a:cxnLst/>
            <a:rect l="l" t="t" r="r" b="b"/>
            <a:pathLst>
              <a:path w="1001357" h="1001357">
                <a:moveTo>
                  <a:pt x="0" y="0"/>
                </a:moveTo>
                <a:lnTo>
                  <a:pt x="1001357" y="0"/>
                </a:lnTo>
                <a:lnTo>
                  <a:pt x="1001357" y="1001357"/>
                </a:lnTo>
                <a:lnTo>
                  <a:pt x="0" y="10013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6" name="Rectangle 75">
            <a:extLst>
              <a:ext uri="{FF2B5EF4-FFF2-40B4-BE49-F238E27FC236}">
                <a16:creationId xmlns:a16="http://schemas.microsoft.com/office/drawing/2014/main" id="{A1CB8964-7CF4-7A95-B162-BB10D9B26E90}"/>
              </a:ext>
            </a:extLst>
          </p:cNvPr>
          <p:cNvSpPr/>
          <p:nvPr/>
        </p:nvSpPr>
        <p:spPr>
          <a:xfrm>
            <a:off x="8984488" y="1154642"/>
            <a:ext cx="7082269" cy="1107996"/>
          </a:xfrm>
          <a:prstGeom prst="rect">
            <a:avLst/>
          </a:prstGeom>
          <a:noFill/>
        </p:spPr>
        <p:txBody>
          <a:bodyPr wrap="square" lIns="91440" tIns="45720" rIns="91440" bIns="45720">
            <a:spAutoFit/>
          </a:bodyPr>
          <a:lstStyle/>
          <a:p>
            <a:pPr algn="ctr"/>
            <a:r>
              <a:rPr lang="en-US" sz="6600" b="1" cap="none" spc="0" dirty="0">
                <a:ln w="0"/>
                <a:solidFill>
                  <a:srgbClr val="FFC000"/>
                </a:solidFill>
                <a:effectLst>
                  <a:reflection blurRad="6350" stA="0" endPos="36000" dir="5400000" sy="-90000" algn="bl" rotWithShape="0"/>
                </a:effectLst>
                <a:latin typeface="Arial" panose="020B0604020202020204" pitchFamily="34" charset="0"/>
                <a:cs typeface="Arial" panose="020B0604020202020204" pitchFamily="34" charset="0"/>
              </a:rPr>
              <a:t>BENEFITS:</a:t>
            </a:r>
          </a:p>
        </p:txBody>
      </p:sp>
      <p:grpSp>
        <p:nvGrpSpPr>
          <p:cNvPr id="188" name="Group 187">
            <a:extLst>
              <a:ext uri="{FF2B5EF4-FFF2-40B4-BE49-F238E27FC236}">
                <a16:creationId xmlns:a16="http://schemas.microsoft.com/office/drawing/2014/main" id="{9CA3798E-0147-53CC-EB2A-EE3A066DD1A5}"/>
              </a:ext>
            </a:extLst>
          </p:cNvPr>
          <p:cNvGrpSpPr/>
          <p:nvPr/>
        </p:nvGrpSpPr>
        <p:grpSpPr>
          <a:xfrm>
            <a:off x="9544496" y="2607461"/>
            <a:ext cx="565243" cy="581608"/>
            <a:chOff x="1028700" y="5289505"/>
            <a:chExt cx="1399372" cy="1399372"/>
          </a:xfrm>
        </p:grpSpPr>
        <p:sp>
          <p:nvSpPr>
            <p:cNvPr id="189" name="Freeform 10">
              <a:extLst>
                <a:ext uri="{FF2B5EF4-FFF2-40B4-BE49-F238E27FC236}">
                  <a16:creationId xmlns:a16="http://schemas.microsoft.com/office/drawing/2014/main" id="{EC60FAAA-0318-31D7-73A1-80FCE0C2EE7F}"/>
                </a:ext>
              </a:extLst>
            </p:cNvPr>
            <p:cNvSpPr/>
            <p:nvPr/>
          </p:nvSpPr>
          <p:spPr>
            <a:xfrm>
              <a:off x="1028700"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0" name="Freeform 13">
              <a:extLst>
                <a:ext uri="{FF2B5EF4-FFF2-40B4-BE49-F238E27FC236}">
                  <a16:creationId xmlns:a16="http://schemas.microsoft.com/office/drawing/2014/main" id="{67BD546B-5FC5-FAFD-ED08-18AB62743729}"/>
                </a:ext>
              </a:extLst>
            </p:cNvPr>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1" name="Freeform 17">
              <a:extLst>
                <a:ext uri="{FF2B5EF4-FFF2-40B4-BE49-F238E27FC236}">
                  <a16:creationId xmlns:a16="http://schemas.microsoft.com/office/drawing/2014/main" id="{1FA44677-C145-C9DC-2F6F-3E24E81E6716}"/>
                </a:ext>
              </a:extLst>
            </p:cNvPr>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grpSp>
      <p:sp>
        <p:nvSpPr>
          <p:cNvPr id="192" name="Rectangle 191">
            <a:extLst>
              <a:ext uri="{FF2B5EF4-FFF2-40B4-BE49-F238E27FC236}">
                <a16:creationId xmlns:a16="http://schemas.microsoft.com/office/drawing/2014/main" id="{98E75C2E-C918-6F22-DFEB-587156AE8C8C}"/>
              </a:ext>
            </a:extLst>
          </p:cNvPr>
          <p:cNvSpPr/>
          <p:nvPr/>
        </p:nvSpPr>
        <p:spPr>
          <a:xfrm>
            <a:off x="10303281" y="2597913"/>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Health and Wellness Products</a:t>
            </a:r>
          </a:p>
        </p:txBody>
      </p:sp>
      <p:grpSp>
        <p:nvGrpSpPr>
          <p:cNvPr id="193" name="Group 192">
            <a:extLst>
              <a:ext uri="{FF2B5EF4-FFF2-40B4-BE49-F238E27FC236}">
                <a16:creationId xmlns:a16="http://schemas.microsoft.com/office/drawing/2014/main" id="{BDC97859-2CC2-AC40-8873-D10D6F6E3C17}"/>
              </a:ext>
            </a:extLst>
          </p:cNvPr>
          <p:cNvGrpSpPr/>
          <p:nvPr/>
        </p:nvGrpSpPr>
        <p:grpSpPr>
          <a:xfrm>
            <a:off x="9544496" y="3235291"/>
            <a:ext cx="9840884" cy="646331"/>
            <a:chOff x="1108595" y="3255519"/>
            <a:chExt cx="9840884" cy="646331"/>
          </a:xfrm>
        </p:grpSpPr>
        <p:grpSp>
          <p:nvGrpSpPr>
            <p:cNvPr id="194" name="Group 193">
              <a:extLst>
                <a:ext uri="{FF2B5EF4-FFF2-40B4-BE49-F238E27FC236}">
                  <a16:creationId xmlns:a16="http://schemas.microsoft.com/office/drawing/2014/main" id="{852D7687-B1F6-CD14-749B-919BB454C91D}"/>
                </a:ext>
              </a:extLst>
            </p:cNvPr>
            <p:cNvGrpSpPr/>
            <p:nvPr/>
          </p:nvGrpSpPr>
          <p:grpSpPr>
            <a:xfrm>
              <a:off x="1108595" y="3267491"/>
              <a:ext cx="565243" cy="581608"/>
              <a:chOff x="1028700" y="5289505"/>
              <a:chExt cx="1399372" cy="1399372"/>
            </a:xfrm>
          </p:grpSpPr>
          <p:sp>
            <p:nvSpPr>
              <p:cNvPr id="196" name="Freeform 10">
                <a:extLst>
                  <a:ext uri="{FF2B5EF4-FFF2-40B4-BE49-F238E27FC236}">
                    <a16:creationId xmlns:a16="http://schemas.microsoft.com/office/drawing/2014/main" id="{9C74F65F-3AAF-75D1-EBC0-CF9CB127D395}"/>
                  </a:ext>
                </a:extLst>
              </p:cNvPr>
              <p:cNvSpPr/>
              <p:nvPr/>
            </p:nvSpPr>
            <p:spPr>
              <a:xfrm>
                <a:off x="1028700"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97" name="Freeform 13">
                <a:extLst>
                  <a:ext uri="{FF2B5EF4-FFF2-40B4-BE49-F238E27FC236}">
                    <a16:creationId xmlns:a16="http://schemas.microsoft.com/office/drawing/2014/main" id="{96D92E33-58C2-0687-0B25-8DC2783E7E8F}"/>
                  </a:ext>
                </a:extLst>
              </p:cNvPr>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8" name="Freeform 17">
                <a:extLst>
                  <a:ext uri="{FF2B5EF4-FFF2-40B4-BE49-F238E27FC236}">
                    <a16:creationId xmlns:a16="http://schemas.microsoft.com/office/drawing/2014/main" id="{7A8FE237-80E1-77E9-F5A7-E9343C475467}"/>
                  </a:ext>
                </a:extLst>
              </p:cNvPr>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195" name="Rectangle 194">
              <a:extLst>
                <a:ext uri="{FF2B5EF4-FFF2-40B4-BE49-F238E27FC236}">
                  <a16:creationId xmlns:a16="http://schemas.microsoft.com/office/drawing/2014/main" id="{03D552B5-2568-46B2-D2FC-4453F832D789}"/>
                </a:ext>
              </a:extLst>
            </p:cNvPr>
            <p:cNvSpPr/>
            <p:nvPr/>
          </p:nvSpPr>
          <p:spPr>
            <a:xfrm>
              <a:off x="1871452" y="3255519"/>
              <a:ext cx="9078027" cy="646331"/>
            </a:xfrm>
            <a:prstGeom prst="rect">
              <a:avLst/>
            </a:prstGeom>
            <a:noFill/>
          </p:spPr>
          <p:txBody>
            <a:bodyPr wrap="square" lIns="91440" tIns="45720" rIns="91440" bIns="45720">
              <a:spAutoFit/>
            </a:bodyPr>
            <a:lstStyle/>
            <a:p>
              <a:r>
                <a:rPr lang="en-US" sz="3600" b="1"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40% Lifetime Discounts</a:t>
              </a:r>
              <a:endPar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endParaRPr>
            </a:p>
          </p:txBody>
        </p:sp>
      </p:grpSp>
      <p:grpSp>
        <p:nvGrpSpPr>
          <p:cNvPr id="199" name="Group 198">
            <a:extLst>
              <a:ext uri="{FF2B5EF4-FFF2-40B4-BE49-F238E27FC236}">
                <a16:creationId xmlns:a16="http://schemas.microsoft.com/office/drawing/2014/main" id="{0A3439FB-6686-B87F-7DBE-E6B3A914BD88}"/>
              </a:ext>
            </a:extLst>
          </p:cNvPr>
          <p:cNvGrpSpPr/>
          <p:nvPr/>
        </p:nvGrpSpPr>
        <p:grpSpPr>
          <a:xfrm>
            <a:off x="9544495" y="3887065"/>
            <a:ext cx="7557235" cy="646804"/>
            <a:chOff x="1108594" y="3907293"/>
            <a:chExt cx="7557235" cy="646804"/>
          </a:xfrm>
        </p:grpSpPr>
        <p:grpSp>
          <p:nvGrpSpPr>
            <p:cNvPr id="200" name="Group 199">
              <a:extLst>
                <a:ext uri="{FF2B5EF4-FFF2-40B4-BE49-F238E27FC236}">
                  <a16:creationId xmlns:a16="http://schemas.microsoft.com/office/drawing/2014/main" id="{52415854-922F-1729-203C-6337DFE484A9}"/>
                </a:ext>
              </a:extLst>
            </p:cNvPr>
            <p:cNvGrpSpPr/>
            <p:nvPr/>
          </p:nvGrpSpPr>
          <p:grpSpPr>
            <a:xfrm>
              <a:off x="1108594" y="3907293"/>
              <a:ext cx="565243" cy="581608"/>
              <a:chOff x="1028700" y="7463756"/>
              <a:chExt cx="1399372" cy="1399372"/>
            </a:xfrm>
          </p:grpSpPr>
          <p:sp>
            <p:nvSpPr>
              <p:cNvPr id="202" name="Freeform 11">
                <a:extLst>
                  <a:ext uri="{FF2B5EF4-FFF2-40B4-BE49-F238E27FC236}">
                    <a16:creationId xmlns:a16="http://schemas.microsoft.com/office/drawing/2014/main" id="{3E6417C1-C441-E0BF-2645-3FB5FFF447B8}"/>
                  </a:ext>
                </a:extLst>
              </p:cNvPr>
              <p:cNvSpPr/>
              <p:nvPr/>
            </p:nvSpPr>
            <p:spPr>
              <a:xfrm>
                <a:off x="1028700" y="7463756"/>
                <a:ext cx="1399372" cy="1399372"/>
              </a:xfrm>
              <a:custGeom>
                <a:avLst/>
                <a:gdLst/>
                <a:ahLst/>
                <a:cxnLst/>
                <a:rect l="l" t="t" r="r" b="b"/>
                <a:pathLst>
                  <a:path w="1399372" h="1399372">
                    <a:moveTo>
                      <a:pt x="0" y="0"/>
                    </a:moveTo>
                    <a:lnTo>
                      <a:pt x="1399372" y="0"/>
                    </a:lnTo>
                    <a:lnTo>
                      <a:pt x="1399372" y="1399371"/>
                    </a:lnTo>
                    <a:lnTo>
                      <a:pt x="0" y="13993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3" name="Freeform 14">
                <a:extLst>
                  <a:ext uri="{FF2B5EF4-FFF2-40B4-BE49-F238E27FC236}">
                    <a16:creationId xmlns:a16="http://schemas.microsoft.com/office/drawing/2014/main" id="{1A222E54-BC41-6E31-7BA1-470C522AC54C}"/>
                  </a:ext>
                </a:extLst>
              </p:cNvPr>
              <p:cNvSpPr/>
              <p:nvPr/>
            </p:nvSpPr>
            <p:spPr>
              <a:xfrm>
                <a:off x="1174356" y="760941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04" name="Freeform 18">
                <a:extLst>
                  <a:ext uri="{FF2B5EF4-FFF2-40B4-BE49-F238E27FC236}">
                    <a16:creationId xmlns:a16="http://schemas.microsoft.com/office/drawing/2014/main" id="{8A7B5DB0-3607-8CD3-03DC-E74D63B1AB7C}"/>
                  </a:ext>
                </a:extLst>
              </p:cNvPr>
              <p:cNvSpPr/>
              <p:nvPr/>
            </p:nvSpPr>
            <p:spPr>
              <a:xfrm>
                <a:off x="1314375" y="7749431"/>
                <a:ext cx="828021" cy="828021"/>
              </a:xfrm>
              <a:custGeom>
                <a:avLst/>
                <a:gdLst/>
                <a:ahLst/>
                <a:cxnLst/>
                <a:rect l="l" t="t" r="r" b="b"/>
                <a:pathLst>
                  <a:path w="828021" h="828021">
                    <a:moveTo>
                      <a:pt x="0" y="0"/>
                    </a:moveTo>
                    <a:lnTo>
                      <a:pt x="828021" y="0"/>
                    </a:lnTo>
                    <a:lnTo>
                      <a:pt x="828021" y="828021"/>
                    </a:lnTo>
                    <a:lnTo>
                      <a:pt x="0" y="8280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01" name="Rectangle 200">
              <a:extLst>
                <a:ext uri="{FF2B5EF4-FFF2-40B4-BE49-F238E27FC236}">
                  <a16:creationId xmlns:a16="http://schemas.microsoft.com/office/drawing/2014/main" id="{F6873083-5E23-C3C0-8300-3F35C4F35FA9}"/>
                </a:ext>
              </a:extLst>
            </p:cNvPr>
            <p:cNvSpPr/>
            <p:nvPr/>
          </p:nvSpPr>
          <p:spPr>
            <a:xfrm>
              <a:off x="1854659" y="3907766"/>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Lifetime Business</a:t>
              </a:r>
            </a:p>
          </p:txBody>
        </p:sp>
      </p:grpSp>
      <p:grpSp>
        <p:nvGrpSpPr>
          <p:cNvPr id="205" name="Group 204">
            <a:extLst>
              <a:ext uri="{FF2B5EF4-FFF2-40B4-BE49-F238E27FC236}">
                <a16:creationId xmlns:a16="http://schemas.microsoft.com/office/drawing/2014/main" id="{2C2CC58C-DE40-E5E6-5361-A054287880E8}"/>
              </a:ext>
            </a:extLst>
          </p:cNvPr>
          <p:cNvGrpSpPr/>
          <p:nvPr/>
        </p:nvGrpSpPr>
        <p:grpSpPr>
          <a:xfrm>
            <a:off x="9547058" y="4524916"/>
            <a:ext cx="7558745" cy="646331"/>
            <a:chOff x="1111157" y="4545144"/>
            <a:chExt cx="7558745" cy="646331"/>
          </a:xfrm>
        </p:grpSpPr>
        <p:grpSp>
          <p:nvGrpSpPr>
            <p:cNvPr id="206" name="Group 205">
              <a:extLst>
                <a:ext uri="{FF2B5EF4-FFF2-40B4-BE49-F238E27FC236}">
                  <a16:creationId xmlns:a16="http://schemas.microsoft.com/office/drawing/2014/main" id="{99B750D9-701E-9197-B690-7484F335E09B}"/>
                </a:ext>
              </a:extLst>
            </p:cNvPr>
            <p:cNvGrpSpPr/>
            <p:nvPr/>
          </p:nvGrpSpPr>
          <p:grpSpPr>
            <a:xfrm>
              <a:off x="1111157" y="4551384"/>
              <a:ext cx="565243" cy="581608"/>
              <a:chOff x="1028700" y="7463756"/>
              <a:chExt cx="1399372" cy="1399372"/>
            </a:xfrm>
          </p:grpSpPr>
          <p:sp>
            <p:nvSpPr>
              <p:cNvPr id="208" name="Freeform 11">
                <a:extLst>
                  <a:ext uri="{FF2B5EF4-FFF2-40B4-BE49-F238E27FC236}">
                    <a16:creationId xmlns:a16="http://schemas.microsoft.com/office/drawing/2014/main" id="{B301B3F4-5E39-66DA-E952-ED890180BE37}"/>
                  </a:ext>
                </a:extLst>
              </p:cNvPr>
              <p:cNvSpPr/>
              <p:nvPr/>
            </p:nvSpPr>
            <p:spPr>
              <a:xfrm>
                <a:off x="1028700" y="7463756"/>
                <a:ext cx="1399372" cy="1399372"/>
              </a:xfrm>
              <a:custGeom>
                <a:avLst/>
                <a:gdLst/>
                <a:ahLst/>
                <a:cxnLst/>
                <a:rect l="l" t="t" r="r" b="b"/>
                <a:pathLst>
                  <a:path w="1399372" h="1399372">
                    <a:moveTo>
                      <a:pt x="0" y="0"/>
                    </a:moveTo>
                    <a:lnTo>
                      <a:pt x="1399372" y="0"/>
                    </a:lnTo>
                    <a:lnTo>
                      <a:pt x="1399372" y="1399371"/>
                    </a:lnTo>
                    <a:lnTo>
                      <a:pt x="0" y="13993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9" name="Freeform 14">
                <a:extLst>
                  <a:ext uri="{FF2B5EF4-FFF2-40B4-BE49-F238E27FC236}">
                    <a16:creationId xmlns:a16="http://schemas.microsoft.com/office/drawing/2014/main" id="{62E9FB1C-6821-24C2-9CFF-9844FF24259A}"/>
                  </a:ext>
                </a:extLst>
              </p:cNvPr>
              <p:cNvSpPr/>
              <p:nvPr/>
            </p:nvSpPr>
            <p:spPr>
              <a:xfrm>
                <a:off x="1174356" y="760941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0" name="Freeform 18">
                <a:extLst>
                  <a:ext uri="{FF2B5EF4-FFF2-40B4-BE49-F238E27FC236}">
                    <a16:creationId xmlns:a16="http://schemas.microsoft.com/office/drawing/2014/main" id="{673F3E74-F2AA-C695-B0AC-A7982A6A6BA4}"/>
                  </a:ext>
                </a:extLst>
              </p:cNvPr>
              <p:cNvSpPr/>
              <p:nvPr/>
            </p:nvSpPr>
            <p:spPr>
              <a:xfrm>
                <a:off x="1314375" y="7749431"/>
                <a:ext cx="828021" cy="828021"/>
              </a:xfrm>
              <a:custGeom>
                <a:avLst/>
                <a:gdLst/>
                <a:ahLst/>
                <a:cxnLst/>
                <a:rect l="l" t="t" r="r" b="b"/>
                <a:pathLst>
                  <a:path w="828021" h="828021">
                    <a:moveTo>
                      <a:pt x="0" y="0"/>
                    </a:moveTo>
                    <a:lnTo>
                      <a:pt x="828021" y="0"/>
                    </a:lnTo>
                    <a:lnTo>
                      <a:pt x="828021" y="828021"/>
                    </a:lnTo>
                    <a:lnTo>
                      <a:pt x="0" y="8280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07" name="Rectangle 206">
              <a:extLst>
                <a:ext uri="{FF2B5EF4-FFF2-40B4-BE49-F238E27FC236}">
                  <a16:creationId xmlns:a16="http://schemas.microsoft.com/office/drawing/2014/main" id="{C3CED8F7-D6FE-A90C-ECB2-76D11B4B52FA}"/>
                </a:ext>
              </a:extLst>
            </p:cNvPr>
            <p:cNvSpPr/>
            <p:nvPr/>
          </p:nvSpPr>
          <p:spPr>
            <a:xfrm>
              <a:off x="1858732" y="4545144"/>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Online Tracking Website</a:t>
              </a:r>
            </a:p>
          </p:txBody>
        </p:sp>
      </p:grpSp>
      <p:grpSp>
        <p:nvGrpSpPr>
          <p:cNvPr id="211" name="Group 210">
            <a:extLst>
              <a:ext uri="{FF2B5EF4-FFF2-40B4-BE49-F238E27FC236}">
                <a16:creationId xmlns:a16="http://schemas.microsoft.com/office/drawing/2014/main" id="{5DE9BDBD-B50F-B7A6-1D01-3AA2AF8FFF96}"/>
              </a:ext>
            </a:extLst>
          </p:cNvPr>
          <p:cNvGrpSpPr/>
          <p:nvPr/>
        </p:nvGrpSpPr>
        <p:grpSpPr>
          <a:xfrm>
            <a:off x="9542606" y="5149578"/>
            <a:ext cx="8745394" cy="646331"/>
            <a:chOff x="1106705" y="5169806"/>
            <a:chExt cx="8745394" cy="646331"/>
          </a:xfrm>
        </p:grpSpPr>
        <p:grpSp>
          <p:nvGrpSpPr>
            <p:cNvPr id="212" name="Group 211">
              <a:extLst>
                <a:ext uri="{FF2B5EF4-FFF2-40B4-BE49-F238E27FC236}">
                  <a16:creationId xmlns:a16="http://schemas.microsoft.com/office/drawing/2014/main" id="{6819730E-2586-0636-BCD5-0467054CD544}"/>
                </a:ext>
              </a:extLst>
            </p:cNvPr>
            <p:cNvGrpSpPr/>
            <p:nvPr/>
          </p:nvGrpSpPr>
          <p:grpSpPr>
            <a:xfrm>
              <a:off x="1106705" y="5186897"/>
              <a:ext cx="565243" cy="581608"/>
              <a:chOff x="1024026" y="5289505"/>
              <a:chExt cx="1399372" cy="1399372"/>
            </a:xfrm>
          </p:grpSpPr>
          <p:sp>
            <p:nvSpPr>
              <p:cNvPr id="214" name="Freeform 10">
                <a:extLst>
                  <a:ext uri="{FF2B5EF4-FFF2-40B4-BE49-F238E27FC236}">
                    <a16:creationId xmlns:a16="http://schemas.microsoft.com/office/drawing/2014/main" id="{ACC69013-526D-50B4-CBF5-A893FBA43ABE}"/>
                  </a:ext>
                </a:extLst>
              </p:cNvPr>
              <p:cNvSpPr/>
              <p:nvPr/>
            </p:nvSpPr>
            <p:spPr>
              <a:xfrm>
                <a:off x="1024026"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5" name="Freeform 13">
                <a:extLst>
                  <a:ext uri="{FF2B5EF4-FFF2-40B4-BE49-F238E27FC236}">
                    <a16:creationId xmlns:a16="http://schemas.microsoft.com/office/drawing/2014/main" id="{8EE5EC3C-256B-2A3C-17B2-39228F5BCC57}"/>
                  </a:ext>
                </a:extLst>
              </p:cNvPr>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16" name="Freeform 17">
                <a:extLst>
                  <a:ext uri="{FF2B5EF4-FFF2-40B4-BE49-F238E27FC236}">
                    <a16:creationId xmlns:a16="http://schemas.microsoft.com/office/drawing/2014/main" id="{F24A4C9A-B28A-A1F1-1CC7-BCA9C8BC6157}"/>
                  </a:ext>
                </a:extLst>
              </p:cNvPr>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grpSp>
        <p:sp>
          <p:nvSpPr>
            <p:cNvPr id="213" name="Rectangle 212">
              <a:extLst>
                <a:ext uri="{FF2B5EF4-FFF2-40B4-BE49-F238E27FC236}">
                  <a16:creationId xmlns:a16="http://schemas.microsoft.com/office/drawing/2014/main" id="{8C67C8EF-DE57-0AF0-29FD-043CD42082F1}"/>
                </a:ext>
              </a:extLst>
            </p:cNvPr>
            <p:cNvSpPr/>
            <p:nvPr/>
          </p:nvSpPr>
          <p:spPr>
            <a:xfrm>
              <a:off x="1863307" y="5169806"/>
              <a:ext cx="7988792"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Personal &amp; Group Commissions</a:t>
              </a:r>
            </a:p>
          </p:txBody>
        </p:sp>
      </p:grpSp>
      <p:grpSp>
        <p:nvGrpSpPr>
          <p:cNvPr id="217" name="Group 216">
            <a:extLst>
              <a:ext uri="{FF2B5EF4-FFF2-40B4-BE49-F238E27FC236}">
                <a16:creationId xmlns:a16="http://schemas.microsoft.com/office/drawing/2014/main" id="{C76480E9-7C92-4784-B278-AC6C2F77D230}"/>
              </a:ext>
            </a:extLst>
          </p:cNvPr>
          <p:cNvGrpSpPr/>
          <p:nvPr/>
        </p:nvGrpSpPr>
        <p:grpSpPr>
          <a:xfrm>
            <a:off x="9544495" y="5786956"/>
            <a:ext cx="7569956" cy="646331"/>
            <a:chOff x="1108594" y="5807184"/>
            <a:chExt cx="7569956" cy="646331"/>
          </a:xfrm>
        </p:grpSpPr>
        <p:grpSp>
          <p:nvGrpSpPr>
            <p:cNvPr id="218" name="Group 217">
              <a:extLst>
                <a:ext uri="{FF2B5EF4-FFF2-40B4-BE49-F238E27FC236}">
                  <a16:creationId xmlns:a16="http://schemas.microsoft.com/office/drawing/2014/main" id="{C18EA4C5-BE78-8F7F-077A-1456080B77E5}"/>
                </a:ext>
              </a:extLst>
            </p:cNvPr>
            <p:cNvGrpSpPr/>
            <p:nvPr/>
          </p:nvGrpSpPr>
          <p:grpSpPr>
            <a:xfrm>
              <a:off x="1108594" y="5836265"/>
              <a:ext cx="565243" cy="581608"/>
              <a:chOff x="1028700" y="5289505"/>
              <a:chExt cx="1399372" cy="1399372"/>
            </a:xfrm>
          </p:grpSpPr>
          <p:sp>
            <p:nvSpPr>
              <p:cNvPr id="220" name="Freeform 10">
                <a:extLst>
                  <a:ext uri="{FF2B5EF4-FFF2-40B4-BE49-F238E27FC236}">
                    <a16:creationId xmlns:a16="http://schemas.microsoft.com/office/drawing/2014/main" id="{C9B45228-28A3-E462-840C-4AB697EA1E48}"/>
                  </a:ext>
                </a:extLst>
              </p:cNvPr>
              <p:cNvSpPr/>
              <p:nvPr/>
            </p:nvSpPr>
            <p:spPr>
              <a:xfrm>
                <a:off x="1028700"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1" name="Freeform 13">
                <a:extLst>
                  <a:ext uri="{FF2B5EF4-FFF2-40B4-BE49-F238E27FC236}">
                    <a16:creationId xmlns:a16="http://schemas.microsoft.com/office/drawing/2014/main" id="{DF49B30B-6D94-5690-5C01-CA2EA035769B}"/>
                  </a:ext>
                </a:extLst>
              </p:cNvPr>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2" name="Freeform 17">
                <a:extLst>
                  <a:ext uri="{FF2B5EF4-FFF2-40B4-BE49-F238E27FC236}">
                    <a16:creationId xmlns:a16="http://schemas.microsoft.com/office/drawing/2014/main" id="{DE92B9DB-B32E-024D-4D0C-5753E14F9EB3}"/>
                  </a:ext>
                </a:extLst>
              </p:cNvPr>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grpSp>
        <p:sp>
          <p:nvSpPr>
            <p:cNvPr id="219" name="Rectangle 218">
              <a:extLst>
                <a:ext uri="{FF2B5EF4-FFF2-40B4-BE49-F238E27FC236}">
                  <a16:creationId xmlns:a16="http://schemas.microsoft.com/office/drawing/2014/main" id="{CA971DE6-AD4C-73CF-1899-3138241631AD}"/>
                </a:ext>
              </a:extLst>
            </p:cNvPr>
            <p:cNvSpPr/>
            <p:nvPr/>
          </p:nvSpPr>
          <p:spPr>
            <a:xfrm>
              <a:off x="1867380" y="5807184"/>
              <a:ext cx="6811170"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Free Trainings &amp; Seminars</a:t>
              </a:r>
            </a:p>
          </p:txBody>
        </p:sp>
      </p:grpSp>
      <p:grpSp>
        <p:nvGrpSpPr>
          <p:cNvPr id="223" name="Group 222">
            <a:extLst>
              <a:ext uri="{FF2B5EF4-FFF2-40B4-BE49-F238E27FC236}">
                <a16:creationId xmlns:a16="http://schemas.microsoft.com/office/drawing/2014/main" id="{42D692D7-77DB-0959-70CC-CD869708D4C3}"/>
              </a:ext>
            </a:extLst>
          </p:cNvPr>
          <p:cNvGrpSpPr/>
          <p:nvPr/>
        </p:nvGrpSpPr>
        <p:grpSpPr>
          <a:xfrm>
            <a:off x="9544495" y="6452587"/>
            <a:ext cx="9429305" cy="584860"/>
            <a:chOff x="1108594" y="6472815"/>
            <a:chExt cx="9429305" cy="584860"/>
          </a:xfrm>
        </p:grpSpPr>
        <p:grpSp>
          <p:nvGrpSpPr>
            <p:cNvPr id="224" name="Group 223">
              <a:extLst>
                <a:ext uri="{FF2B5EF4-FFF2-40B4-BE49-F238E27FC236}">
                  <a16:creationId xmlns:a16="http://schemas.microsoft.com/office/drawing/2014/main" id="{7EDF33E2-1C0A-B663-5CF2-FC92FF1D17DA}"/>
                </a:ext>
              </a:extLst>
            </p:cNvPr>
            <p:cNvGrpSpPr/>
            <p:nvPr/>
          </p:nvGrpSpPr>
          <p:grpSpPr>
            <a:xfrm>
              <a:off x="1108594" y="6476067"/>
              <a:ext cx="565243" cy="581608"/>
              <a:chOff x="1028700" y="5289505"/>
              <a:chExt cx="1399372" cy="1399372"/>
            </a:xfrm>
          </p:grpSpPr>
          <p:sp>
            <p:nvSpPr>
              <p:cNvPr id="226" name="Freeform 10">
                <a:extLst>
                  <a:ext uri="{FF2B5EF4-FFF2-40B4-BE49-F238E27FC236}">
                    <a16:creationId xmlns:a16="http://schemas.microsoft.com/office/drawing/2014/main" id="{6E53114F-4E55-25C2-DCBB-D885555EBE42}"/>
                  </a:ext>
                </a:extLst>
              </p:cNvPr>
              <p:cNvSpPr/>
              <p:nvPr/>
            </p:nvSpPr>
            <p:spPr>
              <a:xfrm>
                <a:off x="1028700" y="5289505"/>
                <a:ext cx="1399372" cy="1399372"/>
              </a:xfrm>
              <a:custGeom>
                <a:avLst/>
                <a:gdLst/>
                <a:ahLst/>
                <a:cxnLst/>
                <a:rect l="l" t="t" r="r" b="b"/>
                <a:pathLst>
                  <a:path w="1399372" h="1399372">
                    <a:moveTo>
                      <a:pt x="0" y="0"/>
                    </a:moveTo>
                    <a:lnTo>
                      <a:pt x="1399372" y="0"/>
                    </a:lnTo>
                    <a:lnTo>
                      <a:pt x="1399372" y="1399372"/>
                    </a:lnTo>
                    <a:lnTo>
                      <a:pt x="0" y="13993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7" name="Freeform 13">
                <a:extLst>
                  <a:ext uri="{FF2B5EF4-FFF2-40B4-BE49-F238E27FC236}">
                    <a16:creationId xmlns:a16="http://schemas.microsoft.com/office/drawing/2014/main" id="{7EB236EB-394B-CFF6-4B28-1EE3B8D942E7}"/>
                  </a:ext>
                </a:extLst>
              </p:cNvPr>
              <p:cNvSpPr/>
              <p:nvPr/>
            </p:nvSpPr>
            <p:spPr>
              <a:xfrm>
                <a:off x="1174356" y="543516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28" name="Freeform 17">
                <a:extLst>
                  <a:ext uri="{FF2B5EF4-FFF2-40B4-BE49-F238E27FC236}">
                    <a16:creationId xmlns:a16="http://schemas.microsoft.com/office/drawing/2014/main" id="{1A783BD1-C78B-0801-0AE4-EEDDD29B9BD0}"/>
                  </a:ext>
                </a:extLst>
              </p:cNvPr>
              <p:cNvSpPr/>
              <p:nvPr/>
            </p:nvSpPr>
            <p:spPr>
              <a:xfrm>
                <a:off x="1314375" y="5575180"/>
                <a:ext cx="828021" cy="828021"/>
              </a:xfrm>
              <a:custGeom>
                <a:avLst/>
                <a:gdLst/>
                <a:ahLst/>
                <a:cxnLst/>
                <a:rect l="l" t="t" r="r" b="b"/>
                <a:pathLst>
                  <a:path w="828021" h="828021">
                    <a:moveTo>
                      <a:pt x="0" y="0"/>
                    </a:moveTo>
                    <a:lnTo>
                      <a:pt x="828021" y="0"/>
                    </a:lnTo>
                    <a:lnTo>
                      <a:pt x="828021" y="828022"/>
                    </a:lnTo>
                    <a:lnTo>
                      <a:pt x="0" y="8280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25" name="Rectangle 224">
              <a:extLst>
                <a:ext uri="{FF2B5EF4-FFF2-40B4-BE49-F238E27FC236}">
                  <a16:creationId xmlns:a16="http://schemas.microsoft.com/office/drawing/2014/main" id="{3B1E7357-D15E-9CAD-5A0C-5A53FC7AFAD3}"/>
                </a:ext>
              </a:extLst>
            </p:cNvPr>
            <p:cNvSpPr/>
            <p:nvPr/>
          </p:nvSpPr>
          <p:spPr>
            <a:xfrm>
              <a:off x="1863927" y="6472815"/>
              <a:ext cx="8673972" cy="584775"/>
            </a:xfrm>
            <a:prstGeom prst="rect">
              <a:avLst/>
            </a:prstGeom>
            <a:noFill/>
          </p:spPr>
          <p:txBody>
            <a:bodyPr wrap="square" lIns="91440" tIns="45720" rIns="91440" bIns="45720">
              <a:spAutoFit/>
            </a:bodyPr>
            <a:lstStyle/>
            <a:p>
              <a:r>
                <a:rPr lang="en-US" sz="32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Free Check-up &amp; Health Consultations</a:t>
              </a:r>
            </a:p>
          </p:txBody>
        </p:sp>
      </p:grpSp>
      <p:grpSp>
        <p:nvGrpSpPr>
          <p:cNvPr id="229" name="Group 228">
            <a:extLst>
              <a:ext uri="{FF2B5EF4-FFF2-40B4-BE49-F238E27FC236}">
                <a16:creationId xmlns:a16="http://schemas.microsoft.com/office/drawing/2014/main" id="{2B2D06DC-0961-0A37-929C-C0FC18DA7F91}"/>
              </a:ext>
            </a:extLst>
          </p:cNvPr>
          <p:cNvGrpSpPr/>
          <p:nvPr/>
        </p:nvGrpSpPr>
        <p:grpSpPr>
          <a:xfrm>
            <a:off x="9544494" y="7089965"/>
            <a:ext cx="8889299" cy="646331"/>
            <a:chOff x="1108593" y="7110193"/>
            <a:chExt cx="8889299" cy="646331"/>
          </a:xfrm>
        </p:grpSpPr>
        <p:grpSp>
          <p:nvGrpSpPr>
            <p:cNvPr id="230" name="Group 229">
              <a:extLst>
                <a:ext uri="{FF2B5EF4-FFF2-40B4-BE49-F238E27FC236}">
                  <a16:creationId xmlns:a16="http://schemas.microsoft.com/office/drawing/2014/main" id="{5BEBA9D6-6067-2723-0246-A5A27CE35E7E}"/>
                </a:ext>
              </a:extLst>
            </p:cNvPr>
            <p:cNvGrpSpPr/>
            <p:nvPr/>
          </p:nvGrpSpPr>
          <p:grpSpPr>
            <a:xfrm>
              <a:off x="1108593" y="7115869"/>
              <a:ext cx="565243" cy="581608"/>
              <a:chOff x="1028700" y="7463756"/>
              <a:chExt cx="1399372" cy="1399372"/>
            </a:xfrm>
          </p:grpSpPr>
          <p:sp>
            <p:nvSpPr>
              <p:cNvPr id="232" name="Freeform 11">
                <a:extLst>
                  <a:ext uri="{FF2B5EF4-FFF2-40B4-BE49-F238E27FC236}">
                    <a16:creationId xmlns:a16="http://schemas.microsoft.com/office/drawing/2014/main" id="{9F365F90-DEDC-8D8B-FD6B-FDC20699E04D}"/>
                  </a:ext>
                </a:extLst>
              </p:cNvPr>
              <p:cNvSpPr/>
              <p:nvPr/>
            </p:nvSpPr>
            <p:spPr>
              <a:xfrm>
                <a:off x="1028700" y="7463756"/>
                <a:ext cx="1399372" cy="1399372"/>
              </a:xfrm>
              <a:custGeom>
                <a:avLst/>
                <a:gdLst/>
                <a:ahLst/>
                <a:cxnLst/>
                <a:rect l="l" t="t" r="r" b="b"/>
                <a:pathLst>
                  <a:path w="1399372" h="1399372">
                    <a:moveTo>
                      <a:pt x="0" y="0"/>
                    </a:moveTo>
                    <a:lnTo>
                      <a:pt x="1399372" y="0"/>
                    </a:lnTo>
                    <a:lnTo>
                      <a:pt x="1399372" y="1399371"/>
                    </a:lnTo>
                    <a:lnTo>
                      <a:pt x="0" y="13993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3" name="Freeform 14">
                <a:extLst>
                  <a:ext uri="{FF2B5EF4-FFF2-40B4-BE49-F238E27FC236}">
                    <a16:creationId xmlns:a16="http://schemas.microsoft.com/office/drawing/2014/main" id="{380B6C32-3FE5-5CDC-23FD-64504AEBD97C}"/>
                  </a:ext>
                </a:extLst>
              </p:cNvPr>
              <p:cNvSpPr/>
              <p:nvPr/>
            </p:nvSpPr>
            <p:spPr>
              <a:xfrm>
                <a:off x="1174356" y="760941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4" name="Freeform 18">
                <a:extLst>
                  <a:ext uri="{FF2B5EF4-FFF2-40B4-BE49-F238E27FC236}">
                    <a16:creationId xmlns:a16="http://schemas.microsoft.com/office/drawing/2014/main" id="{13FE3133-545D-E892-3D14-C7194198531C}"/>
                  </a:ext>
                </a:extLst>
              </p:cNvPr>
              <p:cNvSpPr/>
              <p:nvPr/>
            </p:nvSpPr>
            <p:spPr>
              <a:xfrm>
                <a:off x="1314375" y="7749431"/>
                <a:ext cx="828021" cy="828021"/>
              </a:xfrm>
              <a:custGeom>
                <a:avLst/>
                <a:gdLst/>
                <a:ahLst/>
                <a:cxnLst/>
                <a:rect l="l" t="t" r="r" b="b"/>
                <a:pathLst>
                  <a:path w="828021" h="828021">
                    <a:moveTo>
                      <a:pt x="0" y="0"/>
                    </a:moveTo>
                    <a:lnTo>
                      <a:pt x="828021" y="0"/>
                    </a:lnTo>
                    <a:lnTo>
                      <a:pt x="828021" y="828021"/>
                    </a:lnTo>
                    <a:lnTo>
                      <a:pt x="0" y="8280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31" name="Rectangle 230">
              <a:extLst>
                <a:ext uri="{FF2B5EF4-FFF2-40B4-BE49-F238E27FC236}">
                  <a16:creationId xmlns:a16="http://schemas.microsoft.com/office/drawing/2014/main" id="{6AE7392C-BB4D-9E2A-AA39-2221E02791B8}"/>
                </a:ext>
              </a:extLst>
            </p:cNvPr>
            <p:cNvSpPr/>
            <p:nvPr/>
          </p:nvSpPr>
          <p:spPr>
            <a:xfrm>
              <a:off x="1868000" y="7110193"/>
              <a:ext cx="8129892" cy="646331"/>
            </a:xfrm>
            <a:prstGeom prst="rect">
              <a:avLst/>
            </a:prstGeom>
            <a:noFill/>
          </p:spPr>
          <p:txBody>
            <a:bodyPr wrap="square" lIns="91440" tIns="45720" rIns="91440" bIns="45720">
              <a:spAutoFit/>
            </a:bodyPr>
            <a:lstStyle/>
            <a:p>
              <a:r>
                <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Raffles and Giveaways</a:t>
              </a:r>
            </a:p>
          </p:txBody>
        </p:sp>
      </p:grpSp>
      <p:grpSp>
        <p:nvGrpSpPr>
          <p:cNvPr id="235" name="Group 234">
            <a:extLst>
              <a:ext uri="{FF2B5EF4-FFF2-40B4-BE49-F238E27FC236}">
                <a16:creationId xmlns:a16="http://schemas.microsoft.com/office/drawing/2014/main" id="{832CD09A-9363-9E07-4CF8-E0BA6FF3E8B6}"/>
              </a:ext>
            </a:extLst>
          </p:cNvPr>
          <p:cNvGrpSpPr/>
          <p:nvPr/>
        </p:nvGrpSpPr>
        <p:grpSpPr>
          <a:xfrm>
            <a:off x="9547057" y="7727343"/>
            <a:ext cx="7556954" cy="646331"/>
            <a:chOff x="1111156" y="7747571"/>
            <a:chExt cx="7556954" cy="646331"/>
          </a:xfrm>
        </p:grpSpPr>
        <p:grpSp>
          <p:nvGrpSpPr>
            <p:cNvPr id="236" name="Group 235">
              <a:extLst>
                <a:ext uri="{FF2B5EF4-FFF2-40B4-BE49-F238E27FC236}">
                  <a16:creationId xmlns:a16="http://schemas.microsoft.com/office/drawing/2014/main" id="{DD73268F-67C3-8E8A-ABD7-3B36DB0402FA}"/>
                </a:ext>
              </a:extLst>
            </p:cNvPr>
            <p:cNvGrpSpPr/>
            <p:nvPr/>
          </p:nvGrpSpPr>
          <p:grpSpPr>
            <a:xfrm>
              <a:off x="1111156" y="7759960"/>
              <a:ext cx="565243" cy="581608"/>
              <a:chOff x="1028700" y="7463756"/>
              <a:chExt cx="1399372" cy="1399372"/>
            </a:xfrm>
          </p:grpSpPr>
          <p:sp>
            <p:nvSpPr>
              <p:cNvPr id="238" name="Freeform 11">
                <a:extLst>
                  <a:ext uri="{FF2B5EF4-FFF2-40B4-BE49-F238E27FC236}">
                    <a16:creationId xmlns:a16="http://schemas.microsoft.com/office/drawing/2014/main" id="{2C05C279-512A-49F8-8944-F7B6BC857465}"/>
                  </a:ext>
                </a:extLst>
              </p:cNvPr>
              <p:cNvSpPr/>
              <p:nvPr/>
            </p:nvSpPr>
            <p:spPr>
              <a:xfrm>
                <a:off x="1028700" y="7463756"/>
                <a:ext cx="1399372" cy="1399372"/>
              </a:xfrm>
              <a:custGeom>
                <a:avLst/>
                <a:gdLst/>
                <a:ahLst/>
                <a:cxnLst/>
                <a:rect l="l" t="t" r="r" b="b"/>
                <a:pathLst>
                  <a:path w="1399372" h="1399372">
                    <a:moveTo>
                      <a:pt x="0" y="0"/>
                    </a:moveTo>
                    <a:lnTo>
                      <a:pt x="1399372" y="0"/>
                    </a:lnTo>
                    <a:lnTo>
                      <a:pt x="1399372" y="1399371"/>
                    </a:lnTo>
                    <a:lnTo>
                      <a:pt x="0" y="13993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9" name="Freeform 14">
                <a:extLst>
                  <a:ext uri="{FF2B5EF4-FFF2-40B4-BE49-F238E27FC236}">
                    <a16:creationId xmlns:a16="http://schemas.microsoft.com/office/drawing/2014/main" id="{3651FAA3-9775-4D61-93C8-37C173F80B15}"/>
                  </a:ext>
                </a:extLst>
              </p:cNvPr>
              <p:cNvSpPr/>
              <p:nvPr/>
            </p:nvSpPr>
            <p:spPr>
              <a:xfrm>
                <a:off x="1174356" y="7609412"/>
                <a:ext cx="1108059" cy="1108059"/>
              </a:xfrm>
              <a:custGeom>
                <a:avLst/>
                <a:gdLst/>
                <a:ahLst/>
                <a:cxnLst/>
                <a:rect l="l" t="t" r="r" b="b"/>
                <a:pathLst>
                  <a:path w="1108059" h="1108059">
                    <a:moveTo>
                      <a:pt x="0" y="0"/>
                    </a:moveTo>
                    <a:lnTo>
                      <a:pt x="1108059" y="0"/>
                    </a:lnTo>
                    <a:lnTo>
                      <a:pt x="1108059" y="1108059"/>
                    </a:lnTo>
                    <a:lnTo>
                      <a:pt x="0" y="11080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0" name="Freeform 18">
                <a:extLst>
                  <a:ext uri="{FF2B5EF4-FFF2-40B4-BE49-F238E27FC236}">
                    <a16:creationId xmlns:a16="http://schemas.microsoft.com/office/drawing/2014/main" id="{D56EC429-AF60-1A25-0321-783A6788BEF1}"/>
                  </a:ext>
                </a:extLst>
              </p:cNvPr>
              <p:cNvSpPr/>
              <p:nvPr/>
            </p:nvSpPr>
            <p:spPr>
              <a:xfrm>
                <a:off x="1314375" y="7749431"/>
                <a:ext cx="828021" cy="828021"/>
              </a:xfrm>
              <a:custGeom>
                <a:avLst/>
                <a:gdLst/>
                <a:ahLst/>
                <a:cxnLst/>
                <a:rect l="l" t="t" r="r" b="b"/>
                <a:pathLst>
                  <a:path w="828021" h="828021">
                    <a:moveTo>
                      <a:pt x="0" y="0"/>
                    </a:moveTo>
                    <a:lnTo>
                      <a:pt x="828021" y="0"/>
                    </a:lnTo>
                    <a:lnTo>
                      <a:pt x="828021" y="828021"/>
                    </a:lnTo>
                    <a:lnTo>
                      <a:pt x="0" y="8280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sp>
          <p:nvSpPr>
            <p:cNvPr id="237" name="Rectangle 236">
              <a:extLst>
                <a:ext uri="{FF2B5EF4-FFF2-40B4-BE49-F238E27FC236}">
                  <a16:creationId xmlns:a16="http://schemas.microsoft.com/office/drawing/2014/main" id="{8EDB763F-90E9-8433-8CEE-03F84FA3BB71}"/>
                </a:ext>
              </a:extLst>
            </p:cNvPr>
            <p:cNvSpPr/>
            <p:nvPr/>
          </p:nvSpPr>
          <p:spPr>
            <a:xfrm>
              <a:off x="1856940" y="7747571"/>
              <a:ext cx="6811170" cy="646331"/>
            </a:xfrm>
            <a:prstGeom prst="rect">
              <a:avLst/>
            </a:prstGeom>
            <a:noFill/>
          </p:spPr>
          <p:txBody>
            <a:bodyPr wrap="square" lIns="91440" tIns="45720" rIns="91440" bIns="45720">
              <a:spAutoFit/>
            </a:bodyPr>
            <a:lstStyle/>
            <a:p>
              <a:r>
                <a:rPr lang="en-US" sz="3600" b="1"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rPr>
                <a:t>Cars and Travel Incentives</a:t>
              </a:r>
              <a:endParaRPr lang="en-US" sz="3600" b="1" cap="none" spc="0" dirty="0">
                <a:ln w="0"/>
                <a:solidFill>
                  <a:srgbClr val="023CA1"/>
                </a:solidFill>
                <a:effectLst>
                  <a:reflection blurRad="6350" stA="0" endPos="36000" dir="5400000" sy="-90000" algn="bl" rotWithShape="0"/>
                </a:effectLst>
                <a:latin typeface="Arial" panose="020B0604020202020204" pitchFamily="34" charset="0"/>
                <a:cs typeface="Arial" panose="020B0604020202020204" pitchFamily="34" charset="0"/>
              </a:endParaRPr>
            </a:p>
          </p:txBody>
        </p:sp>
      </p:grpSp>
      <p:pic>
        <p:nvPicPr>
          <p:cNvPr id="248" name="Picture 247">
            <a:extLst>
              <a:ext uri="{FF2B5EF4-FFF2-40B4-BE49-F238E27FC236}">
                <a16:creationId xmlns:a16="http://schemas.microsoft.com/office/drawing/2014/main" id="{6414A2D3-8FD2-952A-C68A-8F0F1F5BBF44}"/>
              </a:ext>
            </a:extLst>
          </p:cNvPr>
          <p:cNvPicPr>
            <a:picLocks noChangeAspect="1"/>
          </p:cNvPicPr>
          <p:nvPr/>
        </p:nvPicPr>
        <p:blipFill>
          <a:blip r:embed="rId14">
            <a:clrChange>
              <a:clrFrom>
                <a:srgbClr val="F4A519"/>
              </a:clrFrom>
              <a:clrTo>
                <a:srgbClr val="F4A519">
                  <a:alpha val="0"/>
                </a:srgbClr>
              </a:clrTo>
            </a:clrChange>
            <a:extLst>
              <a:ext uri="{28A0092B-C50C-407E-A947-70E740481C1C}">
                <a14:useLocalDpi xmlns:a14="http://schemas.microsoft.com/office/drawing/2010/main" val="0"/>
              </a:ext>
            </a:extLst>
          </a:blip>
          <a:stretch>
            <a:fillRect/>
          </a:stretch>
        </p:blipFill>
        <p:spPr>
          <a:xfrm>
            <a:off x="719809" y="1399648"/>
            <a:ext cx="8003236" cy="8073440"/>
          </a:xfrm>
          <a:prstGeom prst="rect">
            <a:avLst/>
          </a:prstGeom>
        </p:spPr>
      </p:pic>
      <p:pic>
        <p:nvPicPr>
          <p:cNvPr id="250" name="Picture 249">
            <a:extLst>
              <a:ext uri="{FF2B5EF4-FFF2-40B4-BE49-F238E27FC236}">
                <a16:creationId xmlns:a16="http://schemas.microsoft.com/office/drawing/2014/main" id="{858B2881-7B4C-C964-DFEF-3D6D851B0825}"/>
              </a:ext>
            </a:extLst>
          </p:cNvPr>
          <p:cNvPicPr>
            <a:picLocks noChangeAspect="1"/>
          </p:cNvPicPr>
          <p:nvPr/>
        </p:nvPicPr>
        <p:blipFill>
          <a:blip r:embed="rId15">
            <a:clrChange>
              <a:clrFrom>
                <a:srgbClr val="004AAD"/>
              </a:clrFrom>
              <a:clrTo>
                <a:srgbClr val="004AAD">
                  <a:alpha val="0"/>
                </a:srgbClr>
              </a:clrTo>
            </a:clrChange>
          </a:blip>
          <a:stretch>
            <a:fillRect/>
          </a:stretch>
        </p:blipFill>
        <p:spPr>
          <a:xfrm>
            <a:off x="3790457" y="6408413"/>
            <a:ext cx="2121874" cy="2594784"/>
          </a:xfrm>
          <a:prstGeom prst="rect">
            <a:avLst/>
          </a:prstGeom>
        </p:spPr>
      </p:pic>
      <p:pic>
        <p:nvPicPr>
          <p:cNvPr id="249" name="Picture 248">
            <a:extLst>
              <a:ext uri="{FF2B5EF4-FFF2-40B4-BE49-F238E27FC236}">
                <a16:creationId xmlns:a16="http://schemas.microsoft.com/office/drawing/2014/main" id="{E401DB99-038E-AAEB-A068-2E3614C20121}"/>
              </a:ext>
            </a:extLst>
          </p:cNvPr>
          <p:cNvPicPr>
            <a:picLocks noChangeAspect="1"/>
          </p:cNvPicPr>
          <p:nvPr/>
        </p:nvPicPr>
        <p:blipFill>
          <a:blip r:embed="rId16">
            <a:clrChange>
              <a:clrFrom>
                <a:srgbClr val="004AAD"/>
              </a:clrFrom>
              <a:clrTo>
                <a:srgbClr val="004AAD">
                  <a:alpha val="0"/>
                </a:srgbClr>
              </a:clrTo>
            </a:clrChange>
          </a:blip>
          <a:stretch>
            <a:fillRect/>
          </a:stretch>
        </p:blipFill>
        <p:spPr>
          <a:xfrm>
            <a:off x="2354157" y="6743700"/>
            <a:ext cx="3386231" cy="3084644"/>
          </a:xfrm>
          <a:prstGeom prst="rect">
            <a:avLst/>
          </a:prstGeom>
        </p:spPr>
      </p:pic>
    </p:spTree>
    <p:extLst>
      <p:ext uri="{BB962C8B-B14F-4D97-AF65-F5344CB8AC3E}">
        <p14:creationId xmlns:p14="http://schemas.microsoft.com/office/powerpoint/2010/main" val="344333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strips(downRigh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8"/>
                                        </p:tgtEl>
                                        <p:attrNameLst>
                                          <p:attrName>style.visibility</p:attrName>
                                        </p:attrNameLst>
                                      </p:cBhvr>
                                      <p:to>
                                        <p:strVal val="visible"/>
                                      </p:to>
                                    </p:set>
                                    <p:animEffect transition="in" filter="wipe(left)">
                                      <p:cBhvr>
                                        <p:cTn id="12" dur="500"/>
                                        <p:tgtEl>
                                          <p:spTgt spid="188"/>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92"/>
                                        </p:tgtEl>
                                        <p:attrNameLst>
                                          <p:attrName>style.visibility</p:attrName>
                                        </p:attrNameLst>
                                      </p:cBhvr>
                                      <p:to>
                                        <p:strVal val="visible"/>
                                      </p:to>
                                    </p:set>
                                    <p:animEffect transition="in" filter="wipe(left)">
                                      <p:cBhvr>
                                        <p:cTn id="15" dur="500"/>
                                        <p:tgtEl>
                                          <p:spTgt spid="19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93"/>
                                        </p:tgtEl>
                                        <p:attrNameLst>
                                          <p:attrName>style.visibility</p:attrName>
                                        </p:attrNameLst>
                                      </p:cBhvr>
                                      <p:to>
                                        <p:strVal val="visible"/>
                                      </p:to>
                                    </p:set>
                                    <p:animEffect transition="in" filter="wipe(left)">
                                      <p:cBhvr>
                                        <p:cTn id="20" dur="500"/>
                                        <p:tgtEl>
                                          <p:spTgt spid="19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9"/>
                                        </p:tgtEl>
                                        <p:attrNameLst>
                                          <p:attrName>style.visibility</p:attrName>
                                        </p:attrNameLst>
                                      </p:cBhvr>
                                      <p:to>
                                        <p:strVal val="visible"/>
                                      </p:to>
                                    </p:set>
                                    <p:animEffect transition="in" filter="wipe(left)">
                                      <p:cBhvr>
                                        <p:cTn id="25" dur="500"/>
                                        <p:tgtEl>
                                          <p:spTgt spid="19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05"/>
                                        </p:tgtEl>
                                        <p:attrNameLst>
                                          <p:attrName>style.visibility</p:attrName>
                                        </p:attrNameLst>
                                      </p:cBhvr>
                                      <p:to>
                                        <p:strVal val="visible"/>
                                      </p:to>
                                    </p:set>
                                    <p:animEffect transition="in" filter="wipe(left)">
                                      <p:cBhvr>
                                        <p:cTn id="30" dur="500"/>
                                        <p:tgtEl>
                                          <p:spTgt spid="20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1"/>
                                        </p:tgtEl>
                                        <p:attrNameLst>
                                          <p:attrName>style.visibility</p:attrName>
                                        </p:attrNameLst>
                                      </p:cBhvr>
                                      <p:to>
                                        <p:strVal val="visible"/>
                                      </p:to>
                                    </p:set>
                                    <p:animEffect transition="in" filter="wipe(left)">
                                      <p:cBhvr>
                                        <p:cTn id="35" dur="500"/>
                                        <p:tgtEl>
                                          <p:spTgt spid="2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17"/>
                                        </p:tgtEl>
                                        <p:attrNameLst>
                                          <p:attrName>style.visibility</p:attrName>
                                        </p:attrNameLst>
                                      </p:cBhvr>
                                      <p:to>
                                        <p:strVal val="visible"/>
                                      </p:to>
                                    </p:set>
                                    <p:animEffect transition="in" filter="wipe(left)">
                                      <p:cBhvr>
                                        <p:cTn id="40" dur="500"/>
                                        <p:tgtEl>
                                          <p:spTgt spid="2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3"/>
                                        </p:tgtEl>
                                        <p:attrNameLst>
                                          <p:attrName>style.visibility</p:attrName>
                                        </p:attrNameLst>
                                      </p:cBhvr>
                                      <p:to>
                                        <p:strVal val="visible"/>
                                      </p:to>
                                    </p:set>
                                    <p:animEffect transition="in" filter="wipe(left)">
                                      <p:cBhvr>
                                        <p:cTn id="45" dur="500"/>
                                        <p:tgtEl>
                                          <p:spTgt spid="2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29"/>
                                        </p:tgtEl>
                                        <p:attrNameLst>
                                          <p:attrName>style.visibility</p:attrName>
                                        </p:attrNameLst>
                                      </p:cBhvr>
                                      <p:to>
                                        <p:strVal val="visible"/>
                                      </p:to>
                                    </p:set>
                                    <p:animEffect transition="in" filter="wipe(left)">
                                      <p:cBhvr>
                                        <p:cTn id="50" dur="500"/>
                                        <p:tgtEl>
                                          <p:spTgt spid="2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35"/>
                                        </p:tgtEl>
                                        <p:attrNameLst>
                                          <p:attrName>style.visibility</p:attrName>
                                        </p:attrNameLst>
                                      </p:cBhvr>
                                      <p:to>
                                        <p:strVal val="visible"/>
                                      </p:to>
                                    </p:set>
                                    <p:animEffect transition="in" filter="wipe(left)">
                                      <p:cBhvr>
                                        <p:cTn id="55"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19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16745">
            <a:off x="13269609" y="5402034"/>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16745">
            <a:off x="8347912" y="-23683"/>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2816745">
            <a:off x="6909257" y="768153"/>
            <a:ext cx="5461122" cy="1257455"/>
          </a:xfrm>
          <a:custGeom>
            <a:avLst/>
            <a:gdLst/>
            <a:ahLst/>
            <a:cxnLst/>
            <a:rect l="l" t="t" r="r" b="b"/>
            <a:pathLst>
              <a:path w="5461122" h="1257455">
                <a:moveTo>
                  <a:pt x="0" y="0"/>
                </a:moveTo>
                <a:lnTo>
                  <a:pt x="5461122" y="0"/>
                </a:lnTo>
                <a:lnTo>
                  <a:pt x="5461122" y="1257456"/>
                </a:lnTo>
                <a:lnTo>
                  <a:pt x="0" y="1257456"/>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txBody>
          <a:bodyPr/>
          <a:lstStyle/>
          <a:p>
            <a:endParaRPr lang="en-US"/>
          </a:p>
        </p:txBody>
      </p:sp>
      <p:sp>
        <p:nvSpPr>
          <p:cNvPr id="5" name="Freeform 5"/>
          <p:cNvSpPr/>
          <p:nvPr/>
        </p:nvSpPr>
        <p:spPr>
          <a:xfrm rot="2816745">
            <a:off x="14681699" y="9227038"/>
            <a:ext cx="5461122" cy="1257455"/>
          </a:xfrm>
          <a:custGeom>
            <a:avLst/>
            <a:gdLst/>
            <a:ahLst/>
            <a:cxnLst/>
            <a:rect l="l" t="t" r="r" b="b"/>
            <a:pathLst>
              <a:path w="5461122" h="1257455">
                <a:moveTo>
                  <a:pt x="0" y="0"/>
                </a:moveTo>
                <a:lnTo>
                  <a:pt x="5461122" y="0"/>
                </a:lnTo>
                <a:lnTo>
                  <a:pt x="5461122" y="1257455"/>
                </a:lnTo>
                <a:lnTo>
                  <a:pt x="0" y="1257455"/>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txBody>
          <a:bodyPr/>
          <a:lstStyle/>
          <a:p>
            <a:endParaRPr lang="en-US"/>
          </a:p>
        </p:txBody>
      </p:sp>
      <p:sp>
        <p:nvSpPr>
          <p:cNvPr id="6" name="Freeform 6"/>
          <p:cNvSpPr/>
          <p:nvPr/>
        </p:nvSpPr>
        <p:spPr>
          <a:xfrm>
            <a:off x="9646416" y="971133"/>
            <a:ext cx="8344733" cy="8344733"/>
          </a:xfrm>
          <a:custGeom>
            <a:avLst/>
            <a:gdLst/>
            <a:ahLst/>
            <a:cxnLst/>
            <a:rect l="l" t="t" r="r" b="b"/>
            <a:pathLst>
              <a:path w="8344733" h="8344733">
                <a:moveTo>
                  <a:pt x="0" y="0"/>
                </a:moveTo>
                <a:lnTo>
                  <a:pt x="8344733" y="0"/>
                </a:lnTo>
                <a:lnTo>
                  <a:pt x="8344733" y="8344734"/>
                </a:lnTo>
                <a:lnTo>
                  <a:pt x="0" y="83447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939369" y="1264086"/>
            <a:ext cx="7758829" cy="7758829"/>
          </a:xfrm>
          <a:custGeom>
            <a:avLst/>
            <a:gdLst/>
            <a:ahLst/>
            <a:cxnLst/>
            <a:rect l="l" t="t" r="r" b="b"/>
            <a:pathLst>
              <a:path w="7758829" h="7758829">
                <a:moveTo>
                  <a:pt x="0" y="0"/>
                </a:moveTo>
                <a:lnTo>
                  <a:pt x="7758828" y="0"/>
                </a:lnTo>
                <a:lnTo>
                  <a:pt x="7758828" y="7758828"/>
                </a:lnTo>
                <a:lnTo>
                  <a:pt x="0" y="7758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0368181" y="1692898"/>
            <a:ext cx="6901204" cy="6901204"/>
          </a:xfrm>
          <a:custGeom>
            <a:avLst/>
            <a:gdLst/>
            <a:ahLst/>
            <a:cxnLst/>
            <a:rect l="l" t="t" r="r" b="b"/>
            <a:pathLst>
              <a:path w="6901204" h="6901204">
                <a:moveTo>
                  <a:pt x="0" y="0"/>
                </a:moveTo>
                <a:lnTo>
                  <a:pt x="6901204" y="0"/>
                </a:lnTo>
                <a:lnTo>
                  <a:pt x="6901204" y="6901204"/>
                </a:lnTo>
                <a:lnTo>
                  <a:pt x="0" y="690120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10757617" y="2082334"/>
            <a:ext cx="6122332" cy="6122332"/>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357572" y="306936"/>
            <a:ext cx="1633577" cy="1633577"/>
          </a:xfrm>
          <a:custGeom>
            <a:avLst/>
            <a:gdLst/>
            <a:ahLst/>
            <a:cxnLst/>
            <a:rect l="l" t="t" r="r" b="b"/>
            <a:pathLst>
              <a:path w="1633577" h="1633577">
                <a:moveTo>
                  <a:pt x="0" y="0"/>
                </a:moveTo>
                <a:lnTo>
                  <a:pt x="1633577" y="0"/>
                </a:lnTo>
                <a:lnTo>
                  <a:pt x="1633577" y="1633577"/>
                </a:lnTo>
                <a:lnTo>
                  <a:pt x="0" y="16335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9838958" y="7431297"/>
            <a:ext cx="1162805" cy="1162805"/>
          </a:xfrm>
          <a:custGeom>
            <a:avLst/>
            <a:gdLst/>
            <a:ahLst/>
            <a:cxnLst/>
            <a:rect l="l" t="t" r="r" b="b"/>
            <a:pathLst>
              <a:path w="1162805" h="1162805">
                <a:moveTo>
                  <a:pt x="0" y="0"/>
                </a:moveTo>
                <a:lnTo>
                  <a:pt x="1162805" y="0"/>
                </a:lnTo>
                <a:lnTo>
                  <a:pt x="1162805" y="1162805"/>
                </a:lnTo>
                <a:lnTo>
                  <a:pt x="0" y="11628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1" name="Rectangle 40">
            <a:extLst>
              <a:ext uri="{FF2B5EF4-FFF2-40B4-BE49-F238E27FC236}">
                <a16:creationId xmlns:a16="http://schemas.microsoft.com/office/drawing/2014/main" id="{5A9D726D-0266-846A-F591-7D69591555F1}"/>
              </a:ext>
            </a:extLst>
          </p:cNvPr>
          <p:cNvSpPr/>
          <p:nvPr/>
        </p:nvSpPr>
        <p:spPr>
          <a:xfrm>
            <a:off x="1431195" y="874673"/>
            <a:ext cx="7335487" cy="1107996"/>
          </a:xfrm>
          <a:prstGeom prst="rect">
            <a:avLst/>
          </a:prstGeom>
          <a:noFill/>
        </p:spPr>
        <p:txBody>
          <a:bodyPr wrap="square" lIns="91440" tIns="45720" rIns="91440" bIns="45720">
            <a:spAutoFit/>
          </a:bodyPr>
          <a:lstStyle/>
          <a:p>
            <a:r>
              <a:rPr lang="en-US" sz="6600" b="1" cap="none" spc="0" dirty="0">
                <a:ln w="0"/>
                <a:solidFill>
                  <a:srgbClr val="022C8E"/>
                </a:solidFill>
                <a:effectLst>
                  <a:reflection blurRad="6350" stA="0" endPos="36000" dir="5400000" sy="-90000" algn="bl" rotWithShape="0"/>
                </a:effectLst>
                <a:latin typeface="Arial Black" panose="020B0604020202020204" pitchFamily="34" charset="0"/>
                <a:cs typeface="Arial Black" panose="020B0604020202020204" pitchFamily="34" charset="0"/>
              </a:rPr>
              <a:t>6 Ways To Earn</a:t>
            </a:r>
          </a:p>
        </p:txBody>
      </p:sp>
      <p:grpSp>
        <p:nvGrpSpPr>
          <p:cNvPr id="58" name="Group 57">
            <a:extLst>
              <a:ext uri="{FF2B5EF4-FFF2-40B4-BE49-F238E27FC236}">
                <a16:creationId xmlns:a16="http://schemas.microsoft.com/office/drawing/2014/main" id="{18745568-5A66-A490-F568-38E0D5E92276}"/>
              </a:ext>
            </a:extLst>
          </p:cNvPr>
          <p:cNvGrpSpPr/>
          <p:nvPr/>
        </p:nvGrpSpPr>
        <p:grpSpPr>
          <a:xfrm>
            <a:off x="708332" y="2364563"/>
            <a:ext cx="8321197" cy="1107995"/>
            <a:chOff x="749492" y="3055738"/>
            <a:chExt cx="6318727" cy="910752"/>
          </a:xfrm>
        </p:grpSpPr>
        <p:grpSp>
          <p:nvGrpSpPr>
            <p:cNvPr id="15" name="Group 15"/>
            <p:cNvGrpSpPr/>
            <p:nvPr/>
          </p:nvGrpSpPr>
          <p:grpSpPr>
            <a:xfrm>
              <a:off x="1057704" y="3200878"/>
              <a:ext cx="6010515" cy="620471"/>
              <a:chOff x="0" y="0"/>
              <a:chExt cx="3936804" cy="406400"/>
            </a:xfrm>
          </p:grpSpPr>
          <p:sp>
            <p:nvSpPr>
              <p:cNvPr id="16" name="Freeform 16"/>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17" name="TextBox 17"/>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30" name="TextBox 30"/>
            <p:cNvSpPr txBox="1"/>
            <p:nvPr/>
          </p:nvSpPr>
          <p:spPr>
            <a:xfrm>
              <a:off x="1895319" y="3365167"/>
              <a:ext cx="4316525" cy="439565"/>
            </a:xfrm>
            <a:prstGeom prst="rect">
              <a:avLst/>
            </a:prstGeom>
          </p:spPr>
          <p:txBody>
            <a:bodyPr wrap="square" lIns="0" tIns="0" rIns="0" bIns="0" rtlCol="0" anchor="t">
              <a:spAutoFit/>
            </a:bodyPr>
            <a:lstStyle/>
            <a:p>
              <a:pPr>
                <a:lnSpc>
                  <a:spcPts val="3787"/>
                </a:lnSpc>
                <a:spcBef>
                  <a:spcPct val="0"/>
                </a:spcBef>
              </a:pPr>
              <a:r>
                <a:rPr lang="en-US" sz="4000" dirty="0">
                  <a:solidFill>
                    <a:srgbClr val="000000"/>
                  </a:solidFill>
                  <a:latin typeface="Poppins Semi-Bold"/>
                </a:rPr>
                <a:t>DIRECT SELLING</a:t>
              </a:r>
            </a:p>
          </p:txBody>
        </p:sp>
        <p:sp>
          <p:nvSpPr>
            <p:cNvPr id="33" name="Freeform 33"/>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dirty="0"/>
            </a:p>
          </p:txBody>
        </p:sp>
        <p:sp>
          <p:nvSpPr>
            <p:cNvPr id="52" name="TextBox 30">
              <a:extLst>
                <a:ext uri="{FF2B5EF4-FFF2-40B4-BE49-F238E27FC236}">
                  <a16:creationId xmlns:a16="http://schemas.microsoft.com/office/drawing/2014/main" id="{BBB28B83-4010-A577-736F-90DDF0B922FC}"/>
                </a:ext>
              </a:extLst>
            </p:cNvPr>
            <p:cNvSpPr txBox="1"/>
            <p:nvPr/>
          </p:nvSpPr>
          <p:spPr>
            <a:xfrm>
              <a:off x="1033037" y="3368389"/>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1</a:t>
              </a:r>
            </a:p>
          </p:txBody>
        </p:sp>
      </p:grpSp>
      <p:grpSp>
        <p:nvGrpSpPr>
          <p:cNvPr id="59" name="Group 58">
            <a:extLst>
              <a:ext uri="{FF2B5EF4-FFF2-40B4-BE49-F238E27FC236}">
                <a16:creationId xmlns:a16="http://schemas.microsoft.com/office/drawing/2014/main" id="{DBA1A4F3-7ABA-330A-6294-0710AF029923}"/>
              </a:ext>
            </a:extLst>
          </p:cNvPr>
          <p:cNvGrpSpPr/>
          <p:nvPr/>
        </p:nvGrpSpPr>
        <p:grpSpPr>
          <a:xfrm>
            <a:off x="712386" y="3661257"/>
            <a:ext cx="9160612" cy="1107995"/>
            <a:chOff x="731620" y="4130521"/>
            <a:chExt cx="6956140" cy="910752"/>
          </a:xfrm>
        </p:grpSpPr>
        <p:grpSp>
          <p:nvGrpSpPr>
            <p:cNvPr id="18" name="Group 18"/>
            <p:cNvGrpSpPr/>
            <p:nvPr/>
          </p:nvGrpSpPr>
          <p:grpSpPr>
            <a:xfrm>
              <a:off x="1057704" y="4188407"/>
              <a:ext cx="6630056" cy="707725"/>
              <a:chOff x="0" y="-57150"/>
              <a:chExt cx="4342595" cy="463550"/>
            </a:xfrm>
          </p:grpSpPr>
          <p:sp>
            <p:nvSpPr>
              <p:cNvPr id="19" name="Freeform 19"/>
              <p:cNvSpPr/>
              <p:nvPr/>
            </p:nvSpPr>
            <p:spPr>
              <a:xfrm>
                <a:off x="0" y="0"/>
                <a:ext cx="4342595"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sz="1400"/>
              </a:p>
            </p:txBody>
          </p:sp>
          <p:sp>
            <p:nvSpPr>
              <p:cNvPr id="20" name="TextBox 20"/>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31" name="TextBox 31"/>
            <p:cNvSpPr txBox="1"/>
            <p:nvPr/>
          </p:nvSpPr>
          <p:spPr>
            <a:xfrm>
              <a:off x="1880318" y="4450813"/>
              <a:ext cx="5732615" cy="400826"/>
            </a:xfrm>
            <a:prstGeom prst="rect">
              <a:avLst/>
            </a:prstGeom>
          </p:spPr>
          <p:txBody>
            <a:bodyPr wrap="square" lIns="0" tIns="0" rIns="0" bIns="0" rtlCol="0" anchor="t">
              <a:spAutoFit/>
            </a:bodyPr>
            <a:lstStyle/>
            <a:p>
              <a:pPr>
                <a:lnSpc>
                  <a:spcPts val="3656"/>
                </a:lnSpc>
                <a:spcBef>
                  <a:spcPct val="0"/>
                </a:spcBef>
              </a:pPr>
              <a:r>
                <a:rPr lang="en-US" sz="3900" dirty="0">
                  <a:solidFill>
                    <a:srgbClr val="000000"/>
                  </a:solidFill>
                  <a:latin typeface="Poppins Semi-Bold"/>
                </a:rPr>
                <a:t>DIRECT REFERRAL BONUS</a:t>
              </a:r>
            </a:p>
          </p:txBody>
        </p:sp>
        <p:sp>
          <p:nvSpPr>
            <p:cNvPr id="36" name="Freeform 36"/>
            <p:cNvSpPr/>
            <p:nvPr/>
          </p:nvSpPr>
          <p:spPr>
            <a:xfrm>
              <a:off x="731620" y="4130521"/>
              <a:ext cx="910752" cy="910752"/>
            </a:xfrm>
            <a:custGeom>
              <a:avLst/>
              <a:gdLst/>
              <a:ahLst/>
              <a:cxnLst/>
              <a:rect l="l" t="t" r="r" b="b"/>
              <a:pathLst>
                <a:path w="910752" h="910752">
                  <a:moveTo>
                    <a:pt x="0" y="0"/>
                  </a:moveTo>
                  <a:lnTo>
                    <a:pt x="910752" y="0"/>
                  </a:lnTo>
                  <a:lnTo>
                    <a:pt x="910752" y="910752"/>
                  </a:lnTo>
                  <a:lnTo>
                    <a:pt x="0" y="9107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3" name="TextBox 30">
              <a:extLst>
                <a:ext uri="{FF2B5EF4-FFF2-40B4-BE49-F238E27FC236}">
                  <a16:creationId xmlns:a16="http://schemas.microsoft.com/office/drawing/2014/main" id="{DC27466E-1CFD-A54B-6EE6-312B670817BE}"/>
                </a:ext>
              </a:extLst>
            </p:cNvPr>
            <p:cNvSpPr txBox="1"/>
            <p:nvPr/>
          </p:nvSpPr>
          <p:spPr>
            <a:xfrm>
              <a:off x="1025717" y="4466003"/>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2</a:t>
              </a:r>
            </a:p>
          </p:txBody>
        </p:sp>
      </p:grpSp>
      <p:grpSp>
        <p:nvGrpSpPr>
          <p:cNvPr id="60" name="Group 59">
            <a:extLst>
              <a:ext uri="{FF2B5EF4-FFF2-40B4-BE49-F238E27FC236}">
                <a16:creationId xmlns:a16="http://schemas.microsoft.com/office/drawing/2014/main" id="{4E59B57D-4DE8-C137-D20D-7F78BD212B8B}"/>
              </a:ext>
            </a:extLst>
          </p:cNvPr>
          <p:cNvGrpSpPr/>
          <p:nvPr/>
        </p:nvGrpSpPr>
        <p:grpSpPr>
          <a:xfrm>
            <a:off x="731620" y="4957454"/>
            <a:ext cx="8344733" cy="1107995"/>
            <a:chOff x="731620" y="5160177"/>
            <a:chExt cx="6336599" cy="910752"/>
          </a:xfrm>
        </p:grpSpPr>
        <p:grpSp>
          <p:nvGrpSpPr>
            <p:cNvPr id="21" name="Group 21"/>
            <p:cNvGrpSpPr/>
            <p:nvPr/>
          </p:nvGrpSpPr>
          <p:grpSpPr>
            <a:xfrm>
              <a:off x="1057704" y="5304446"/>
              <a:ext cx="6010515" cy="620471"/>
              <a:chOff x="0" y="0"/>
              <a:chExt cx="3936804" cy="406400"/>
            </a:xfrm>
          </p:grpSpPr>
          <p:sp>
            <p:nvSpPr>
              <p:cNvPr id="22" name="Freeform 22"/>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23" name="TextBox 23"/>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29" name="TextBox 29"/>
            <p:cNvSpPr txBox="1"/>
            <p:nvPr/>
          </p:nvSpPr>
          <p:spPr>
            <a:xfrm>
              <a:off x="1877635" y="5486447"/>
              <a:ext cx="4747088" cy="419009"/>
            </a:xfrm>
            <a:prstGeom prst="rect">
              <a:avLst/>
            </a:prstGeom>
          </p:spPr>
          <p:txBody>
            <a:bodyPr lIns="0" tIns="0" rIns="0" bIns="0" rtlCol="0" anchor="t">
              <a:spAutoFit/>
            </a:bodyPr>
            <a:lstStyle/>
            <a:p>
              <a:pPr>
                <a:lnSpc>
                  <a:spcPts val="3656"/>
                </a:lnSpc>
                <a:spcBef>
                  <a:spcPct val="0"/>
                </a:spcBef>
              </a:pPr>
              <a:r>
                <a:rPr lang="en-US" sz="4000" dirty="0">
                  <a:solidFill>
                    <a:srgbClr val="000000"/>
                  </a:solidFill>
                  <a:latin typeface="Poppins Semi-Bold"/>
                </a:rPr>
                <a:t>SALES MATCH BONUS</a:t>
              </a:r>
            </a:p>
          </p:txBody>
        </p:sp>
        <p:sp>
          <p:nvSpPr>
            <p:cNvPr id="34" name="Freeform 34"/>
            <p:cNvSpPr/>
            <p:nvPr/>
          </p:nvSpPr>
          <p:spPr>
            <a:xfrm>
              <a:off x="731620" y="5160177"/>
              <a:ext cx="910752" cy="910752"/>
            </a:xfrm>
            <a:custGeom>
              <a:avLst/>
              <a:gdLst/>
              <a:ahLst/>
              <a:cxnLst/>
              <a:rect l="l" t="t" r="r" b="b"/>
              <a:pathLst>
                <a:path w="910752" h="910752">
                  <a:moveTo>
                    <a:pt x="0" y="0"/>
                  </a:moveTo>
                  <a:lnTo>
                    <a:pt x="910752" y="0"/>
                  </a:lnTo>
                  <a:lnTo>
                    <a:pt x="910752" y="910752"/>
                  </a:lnTo>
                  <a:lnTo>
                    <a:pt x="0" y="910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4" name="TextBox 30">
              <a:extLst>
                <a:ext uri="{FF2B5EF4-FFF2-40B4-BE49-F238E27FC236}">
                  <a16:creationId xmlns:a16="http://schemas.microsoft.com/office/drawing/2014/main" id="{C2A9DFE4-ABFB-98AB-6604-FD1E52B261A6}"/>
                </a:ext>
              </a:extLst>
            </p:cNvPr>
            <p:cNvSpPr txBox="1"/>
            <p:nvPr/>
          </p:nvSpPr>
          <p:spPr>
            <a:xfrm>
              <a:off x="1024256" y="5513023"/>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3</a:t>
              </a:r>
            </a:p>
          </p:txBody>
        </p:sp>
      </p:grpSp>
      <p:grpSp>
        <p:nvGrpSpPr>
          <p:cNvPr id="61" name="Group 60">
            <a:extLst>
              <a:ext uri="{FF2B5EF4-FFF2-40B4-BE49-F238E27FC236}">
                <a16:creationId xmlns:a16="http://schemas.microsoft.com/office/drawing/2014/main" id="{CDC0D499-279C-071E-8EFD-F91AD7D8B0F3}"/>
              </a:ext>
            </a:extLst>
          </p:cNvPr>
          <p:cNvGrpSpPr/>
          <p:nvPr/>
        </p:nvGrpSpPr>
        <p:grpSpPr>
          <a:xfrm>
            <a:off x="727891" y="6273303"/>
            <a:ext cx="8344733" cy="1107995"/>
            <a:chOff x="731620" y="6232608"/>
            <a:chExt cx="6336599" cy="910752"/>
          </a:xfrm>
        </p:grpSpPr>
        <p:grpSp>
          <p:nvGrpSpPr>
            <p:cNvPr id="24" name="Group 24"/>
            <p:cNvGrpSpPr/>
            <p:nvPr/>
          </p:nvGrpSpPr>
          <p:grpSpPr>
            <a:xfrm>
              <a:off x="1057704" y="6377749"/>
              <a:ext cx="6010515" cy="620471"/>
              <a:chOff x="0" y="0"/>
              <a:chExt cx="3936804" cy="406400"/>
            </a:xfrm>
          </p:grpSpPr>
          <p:sp>
            <p:nvSpPr>
              <p:cNvPr id="25" name="Freeform 25"/>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26" name="TextBox 26"/>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32" name="TextBox 32"/>
            <p:cNvSpPr txBox="1"/>
            <p:nvPr/>
          </p:nvSpPr>
          <p:spPr>
            <a:xfrm>
              <a:off x="1895319" y="6544217"/>
              <a:ext cx="4613105" cy="419009"/>
            </a:xfrm>
            <a:prstGeom prst="rect">
              <a:avLst/>
            </a:prstGeom>
          </p:spPr>
          <p:txBody>
            <a:bodyPr lIns="0" tIns="0" rIns="0" bIns="0" rtlCol="0" anchor="t">
              <a:spAutoFit/>
            </a:bodyPr>
            <a:lstStyle/>
            <a:p>
              <a:pPr>
                <a:lnSpc>
                  <a:spcPts val="3656"/>
                </a:lnSpc>
                <a:spcBef>
                  <a:spcPct val="0"/>
                </a:spcBef>
              </a:pPr>
              <a:r>
                <a:rPr lang="en-US" sz="4000" dirty="0">
                  <a:solidFill>
                    <a:srgbClr val="000000"/>
                  </a:solidFill>
                  <a:latin typeface="Poppins Semi-Bold"/>
                </a:rPr>
                <a:t>UNILEVEL BONUS</a:t>
              </a:r>
            </a:p>
          </p:txBody>
        </p:sp>
        <p:sp>
          <p:nvSpPr>
            <p:cNvPr id="35" name="Freeform 35"/>
            <p:cNvSpPr/>
            <p:nvPr/>
          </p:nvSpPr>
          <p:spPr>
            <a:xfrm>
              <a:off x="731620" y="6232608"/>
              <a:ext cx="910752" cy="910752"/>
            </a:xfrm>
            <a:custGeom>
              <a:avLst/>
              <a:gdLst/>
              <a:ahLst/>
              <a:cxnLst/>
              <a:rect l="l" t="t" r="r" b="b"/>
              <a:pathLst>
                <a:path w="910752" h="910752">
                  <a:moveTo>
                    <a:pt x="0" y="0"/>
                  </a:moveTo>
                  <a:lnTo>
                    <a:pt x="910752" y="0"/>
                  </a:lnTo>
                  <a:lnTo>
                    <a:pt x="910752" y="910752"/>
                  </a:lnTo>
                  <a:lnTo>
                    <a:pt x="0" y="910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5" name="TextBox 30">
              <a:extLst>
                <a:ext uri="{FF2B5EF4-FFF2-40B4-BE49-F238E27FC236}">
                  <a16:creationId xmlns:a16="http://schemas.microsoft.com/office/drawing/2014/main" id="{C9EB0719-0BB6-EB4A-689F-34EAFF3635D8}"/>
                </a:ext>
              </a:extLst>
            </p:cNvPr>
            <p:cNvSpPr txBox="1"/>
            <p:nvPr/>
          </p:nvSpPr>
          <p:spPr>
            <a:xfrm>
              <a:off x="1033433" y="6579153"/>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4</a:t>
              </a:r>
            </a:p>
          </p:txBody>
        </p:sp>
      </p:grpSp>
      <p:grpSp>
        <p:nvGrpSpPr>
          <p:cNvPr id="62" name="Group 61">
            <a:extLst>
              <a:ext uri="{FF2B5EF4-FFF2-40B4-BE49-F238E27FC236}">
                <a16:creationId xmlns:a16="http://schemas.microsoft.com/office/drawing/2014/main" id="{0B557B9F-80B4-0529-CCFF-6F077A8B4590}"/>
              </a:ext>
            </a:extLst>
          </p:cNvPr>
          <p:cNvGrpSpPr/>
          <p:nvPr/>
        </p:nvGrpSpPr>
        <p:grpSpPr>
          <a:xfrm>
            <a:off x="708332" y="7584250"/>
            <a:ext cx="8344733" cy="1107995"/>
            <a:chOff x="748798" y="7301204"/>
            <a:chExt cx="6336599" cy="910752"/>
          </a:xfrm>
        </p:grpSpPr>
        <p:grpSp>
          <p:nvGrpSpPr>
            <p:cNvPr id="42" name="Group 21">
              <a:extLst>
                <a:ext uri="{FF2B5EF4-FFF2-40B4-BE49-F238E27FC236}">
                  <a16:creationId xmlns:a16="http://schemas.microsoft.com/office/drawing/2014/main" id="{952E3ABD-9853-7613-8993-84B978F55A1D}"/>
                </a:ext>
              </a:extLst>
            </p:cNvPr>
            <p:cNvGrpSpPr/>
            <p:nvPr/>
          </p:nvGrpSpPr>
          <p:grpSpPr>
            <a:xfrm>
              <a:off x="1074882" y="7445473"/>
              <a:ext cx="6010515" cy="620471"/>
              <a:chOff x="0" y="0"/>
              <a:chExt cx="3936804" cy="406400"/>
            </a:xfrm>
          </p:grpSpPr>
          <p:sp>
            <p:nvSpPr>
              <p:cNvPr id="43" name="Freeform 22">
                <a:extLst>
                  <a:ext uri="{FF2B5EF4-FFF2-40B4-BE49-F238E27FC236}">
                    <a16:creationId xmlns:a16="http://schemas.microsoft.com/office/drawing/2014/main" id="{B2D4C0F0-09D2-6D65-ECC4-A5B0B35BA1D8}"/>
                  </a:ext>
                </a:extLst>
              </p:cNvPr>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44" name="TextBox 23">
                <a:extLst>
                  <a:ext uri="{FF2B5EF4-FFF2-40B4-BE49-F238E27FC236}">
                    <a16:creationId xmlns:a16="http://schemas.microsoft.com/office/drawing/2014/main" id="{EF092AF1-CB7E-020F-1491-DBDBB88FDA3E}"/>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48" name="TextBox 29">
              <a:extLst>
                <a:ext uri="{FF2B5EF4-FFF2-40B4-BE49-F238E27FC236}">
                  <a16:creationId xmlns:a16="http://schemas.microsoft.com/office/drawing/2014/main" id="{BE1AEB8A-1805-2F2B-8E73-CF359AE74DE4}"/>
                </a:ext>
              </a:extLst>
            </p:cNvPr>
            <p:cNvSpPr txBox="1"/>
            <p:nvPr/>
          </p:nvSpPr>
          <p:spPr>
            <a:xfrm>
              <a:off x="1912497" y="7596351"/>
              <a:ext cx="4747088" cy="400826"/>
            </a:xfrm>
            <a:prstGeom prst="rect">
              <a:avLst/>
            </a:prstGeom>
          </p:spPr>
          <p:txBody>
            <a:bodyPr lIns="0" tIns="0" rIns="0" bIns="0" rtlCol="0" anchor="t">
              <a:spAutoFit/>
            </a:bodyPr>
            <a:lstStyle/>
            <a:p>
              <a:pPr>
                <a:lnSpc>
                  <a:spcPts val="3656"/>
                </a:lnSpc>
                <a:spcBef>
                  <a:spcPct val="0"/>
                </a:spcBef>
              </a:pPr>
              <a:r>
                <a:rPr lang="en-US" sz="3900" dirty="0">
                  <a:solidFill>
                    <a:srgbClr val="000000"/>
                  </a:solidFill>
                  <a:latin typeface="Poppins Semi-Bold"/>
                </a:rPr>
                <a:t>RANKS &amp; INCENTIVES</a:t>
              </a:r>
            </a:p>
          </p:txBody>
        </p:sp>
        <p:sp>
          <p:nvSpPr>
            <p:cNvPr id="50" name="Freeform 34">
              <a:extLst>
                <a:ext uri="{FF2B5EF4-FFF2-40B4-BE49-F238E27FC236}">
                  <a16:creationId xmlns:a16="http://schemas.microsoft.com/office/drawing/2014/main" id="{1FAED83F-AF87-2C6C-9CEF-CCDE6AB3F69E}"/>
                </a:ext>
              </a:extLst>
            </p:cNvPr>
            <p:cNvSpPr/>
            <p:nvPr/>
          </p:nvSpPr>
          <p:spPr>
            <a:xfrm>
              <a:off x="748798" y="7301204"/>
              <a:ext cx="910752" cy="910752"/>
            </a:xfrm>
            <a:custGeom>
              <a:avLst/>
              <a:gdLst/>
              <a:ahLst/>
              <a:cxnLst/>
              <a:rect l="l" t="t" r="r" b="b"/>
              <a:pathLst>
                <a:path w="910752" h="910752">
                  <a:moveTo>
                    <a:pt x="0" y="0"/>
                  </a:moveTo>
                  <a:lnTo>
                    <a:pt x="910752" y="0"/>
                  </a:lnTo>
                  <a:lnTo>
                    <a:pt x="910752" y="910752"/>
                  </a:lnTo>
                  <a:lnTo>
                    <a:pt x="0" y="910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6" name="TextBox 30">
              <a:extLst>
                <a:ext uri="{FF2B5EF4-FFF2-40B4-BE49-F238E27FC236}">
                  <a16:creationId xmlns:a16="http://schemas.microsoft.com/office/drawing/2014/main" id="{0BD54330-D7D0-D277-4F80-0C651BA64287}"/>
                </a:ext>
              </a:extLst>
            </p:cNvPr>
            <p:cNvSpPr txBox="1"/>
            <p:nvPr/>
          </p:nvSpPr>
          <p:spPr>
            <a:xfrm>
              <a:off x="1032343" y="7629010"/>
              <a:ext cx="868231" cy="438774"/>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5</a:t>
              </a:r>
            </a:p>
          </p:txBody>
        </p:sp>
      </p:grpSp>
      <p:grpSp>
        <p:nvGrpSpPr>
          <p:cNvPr id="63" name="Group 62">
            <a:extLst>
              <a:ext uri="{FF2B5EF4-FFF2-40B4-BE49-F238E27FC236}">
                <a16:creationId xmlns:a16="http://schemas.microsoft.com/office/drawing/2014/main" id="{04371330-BC76-430C-5F4B-4E6EFEDF5B3F}"/>
              </a:ext>
            </a:extLst>
          </p:cNvPr>
          <p:cNvGrpSpPr/>
          <p:nvPr/>
        </p:nvGrpSpPr>
        <p:grpSpPr>
          <a:xfrm>
            <a:off x="727891" y="8917358"/>
            <a:ext cx="8408062" cy="1107995"/>
            <a:chOff x="748798" y="8373635"/>
            <a:chExt cx="6384688" cy="910752"/>
          </a:xfrm>
        </p:grpSpPr>
        <p:grpSp>
          <p:nvGrpSpPr>
            <p:cNvPr id="45" name="Group 24">
              <a:extLst>
                <a:ext uri="{FF2B5EF4-FFF2-40B4-BE49-F238E27FC236}">
                  <a16:creationId xmlns:a16="http://schemas.microsoft.com/office/drawing/2014/main" id="{B0739FAB-B81A-EF36-FE53-B9B65F565A49}"/>
                </a:ext>
              </a:extLst>
            </p:cNvPr>
            <p:cNvGrpSpPr/>
            <p:nvPr/>
          </p:nvGrpSpPr>
          <p:grpSpPr>
            <a:xfrm>
              <a:off x="1074882" y="8518776"/>
              <a:ext cx="6010515" cy="620471"/>
              <a:chOff x="0" y="0"/>
              <a:chExt cx="3936804" cy="406400"/>
            </a:xfrm>
          </p:grpSpPr>
          <p:sp>
            <p:nvSpPr>
              <p:cNvPr id="46" name="Freeform 25">
                <a:extLst>
                  <a:ext uri="{FF2B5EF4-FFF2-40B4-BE49-F238E27FC236}">
                    <a16:creationId xmlns:a16="http://schemas.microsoft.com/office/drawing/2014/main" id="{AC2B2F19-3027-4514-6FCB-447B2AD7DCF6}"/>
                  </a:ext>
                </a:extLst>
              </p:cNvPr>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47" name="TextBox 26">
                <a:extLst>
                  <a:ext uri="{FF2B5EF4-FFF2-40B4-BE49-F238E27FC236}">
                    <a16:creationId xmlns:a16="http://schemas.microsoft.com/office/drawing/2014/main" id="{77EA6411-8469-6FC2-3DEB-8F6BC3AF8AD5}"/>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49" name="TextBox 32">
              <a:extLst>
                <a:ext uri="{FF2B5EF4-FFF2-40B4-BE49-F238E27FC236}">
                  <a16:creationId xmlns:a16="http://schemas.microsoft.com/office/drawing/2014/main" id="{7D102D55-D132-7467-C291-9165FF54B9E6}"/>
                </a:ext>
              </a:extLst>
            </p:cNvPr>
            <p:cNvSpPr txBox="1"/>
            <p:nvPr/>
          </p:nvSpPr>
          <p:spPr>
            <a:xfrm>
              <a:off x="1912497" y="8700103"/>
              <a:ext cx="5220989" cy="400826"/>
            </a:xfrm>
            <a:prstGeom prst="rect">
              <a:avLst/>
            </a:prstGeom>
          </p:spPr>
          <p:txBody>
            <a:bodyPr wrap="square" lIns="0" tIns="0" rIns="0" bIns="0" rtlCol="0" anchor="t">
              <a:spAutoFit/>
            </a:bodyPr>
            <a:lstStyle/>
            <a:p>
              <a:pPr>
                <a:lnSpc>
                  <a:spcPts val="3656"/>
                </a:lnSpc>
                <a:spcBef>
                  <a:spcPct val="0"/>
                </a:spcBef>
              </a:pPr>
              <a:r>
                <a:rPr lang="en-US" sz="3900" dirty="0">
                  <a:solidFill>
                    <a:srgbClr val="000000"/>
                  </a:solidFill>
                  <a:latin typeface="Poppins Semi-Bold"/>
                </a:rPr>
                <a:t>RAFFLE &amp; GIVEAWAYS</a:t>
              </a:r>
            </a:p>
          </p:txBody>
        </p:sp>
        <p:sp>
          <p:nvSpPr>
            <p:cNvPr id="51" name="Freeform 35">
              <a:extLst>
                <a:ext uri="{FF2B5EF4-FFF2-40B4-BE49-F238E27FC236}">
                  <a16:creationId xmlns:a16="http://schemas.microsoft.com/office/drawing/2014/main" id="{9DD88D2A-DB4F-B055-0AD6-A67BFCBF496D}"/>
                </a:ext>
              </a:extLst>
            </p:cNvPr>
            <p:cNvSpPr/>
            <p:nvPr/>
          </p:nvSpPr>
          <p:spPr>
            <a:xfrm>
              <a:off x="748798" y="8373635"/>
              <a:ext cx="910752" cy="910752"/>
            </a:xfrm>
            <a:custGeom>
              <a:avLst/>
              <a:gdLst/>
              <a:ahLst/>
              <a:cxnLst/>
              <a:rect l="l" t="t" r="r" b="b"/>
              <a:pathLst>
                <a:path w="910752" h="910752">
                  <a:moveTo>
                    <a:pt x="0" y="0"/>
                  </a:moveTo>
                  <a:lnTo>
                    <a:pt x="910752" y="0"/>
                  </a:lnTo>
                  <a:lnTo>
                    <a:pt x="910752" y="910752"/>
                  </a:lnTo>
                  <a:lnTo>
                    <a:pt x="0" y="91075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7" name="TextBox 30">
              <a:extLst>
                <a:ext uri="{FF2B5EF4-FFF2-40B4-BE49-F238E27FC236}">
                  <a16:creationId xmlns:a16="http://schemas.microsoft.com/office/drawing/2014/main" id="{D7129500-5BAE-5CA4-5BF1-1C0DE16E8CB0}"/>
                </a:ext>
              </a:extLst>
            </p:cNvPr>
            <p:cNvSpPr txBox="1"/>
            <p:nvPr/>
          </p:nvSpPr>
          <p:spPr>
            <a:xfrm>
              <a:off x="1026793" y="8724348"/>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6</a:t>
              </a:r>
            </a:p>
          </p:txBody>
        </p:sp>
      </p:grpSp>
      <p:pic>
        <p:nvPicPr>
          <p:cNvPr id="64" name="Picture 63">
            <a:extLst>
              <a:ext uri="{FF2B5EF4-FFF2-40B4-BE49-F238E27FC236}">
                <a16:creationId xmlns:a16="http://schemas.microsoft.com/office/drawing/2014/main" id="{574443D8-C983-7BD3-FA10-ED16843D1ADC}"/>
              </a:ext>
            </a:extLst>
          </p:cNvPr>
          <p:cNvPicPr>
            <a:picLocks noChangeAspect="1"/>
          </p:cNvPicPr>
          <p:nvPr/>
        </p:nvPicPr>
        <p:blipFill>
          <a:blip r:embed="rId16">
            <a:clrChange>
              <a:clrFrom>
                <a:srgbClr val="F4A519"/>
              </a:clrFrom>
              <a:clrTo>
                <a:srgbClr val="F4A519">
                  <a:alpha val="0"/>
                </a:srgbClr>
              </a:clrTo>
            </a:clrChange>
            <a:extLst>
              <a:ext uri="{28A0092B-C50C-407E-A947-70E740481C1C}">
                <a14:useLocalDpi xmlns:a14="http://schemas.microsoft.com/office/drawing/2010/main" val="0"/>
              </a:ext>
            </a:extLst>
          </a:blip>
          <a:stretch>
            <a:fillRect/>
          </a:stretch>
        </p:blipFill>
        <p:spPr>
          <a:xfrm>
            <a:off x="10446967" y="1894639"/>
            <a:ext cx="6822418" cy="66199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strVal val="#ppt_w*0.70"/>
                                          </p:val>
                                        </p:tav>
                                        <p:tav tm="100000">
                                          <p:val>
                                            <p:strVal val="#ppt_w"/>
                                          </p:val>
                                        </p:tav>
                                      </p:tavLst>
                                    </p:anim>
                                    <p:anim calcmode="lin" valueType="num">
                                      <p:cBhvr>
                                        <p:cTn id="8" dur="1000" fill="hold"/>
                                        <p:tgtEl>
                                          <p:spTgt spid="41"/>
                                        </p:tgtEl>
                                        <p:attrNameLst>
                                          <p:attrName>ppt_h</p:attrName>
                                        </p:attrNameLst>
                                      </p:cBhvr>
                                      <p:tavLst>
                                        <p:tav tm="0">
                                          <p:val>
                                            <p:strVal val="#ppt_h"/>
                                          </p:val>
                                        </p:tav>
                                        <p:tav tm="100000">
                                          <p:val>
                                            <p:strVal val="#ppt_h"/>
                                          </p:val>
                                        </p:tav>
                                      </p:tavLst>
                                    </p:anim>
                                    <p:animEffect transition="in" filter="fade">
                                      <p:cBhvr>
                                        <p:cTn id="9" dur="10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left)">
                                      <p:cBhvr>
                                        <p:cTn id="14" dur="500"/>
                                        <p:tgtEl>
                                          <p:spTgt spid="5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left)">
                                      <p:cBhvr>
                                        <p:cTn id="19" dur="500"/>
                                        <p:tgtEl>
                                          <p:spTgt spid="5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wipe(left)">
                                      <p:cBhvr>
                                        <p:cTn id="24" dur="500"/>
                                        <p:tgtEl>
                                          <p:spTgt spid="6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left)">
                                      <p:cBhvr>
                                        <p:cTn id="29" dur="500"/>
                                        <p:tgtEl>
                                          <p:spTgt spid="6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2"/>
                                        </p:tgtEl>
                                        <p:attrNameLst>
                                          <p:attrName>style.visibility</p:attrName>
                                        </p:attrNameLst>
                                      </p:cBhvr>
                                      <p:to>
                                        <p:strVal val="visible"/>
                                      </p:to>
                                    </p:set>
                                    <p:animEffect transition="in" filter="wipe(left)">
                                      <p:cBhvr>
                                        <p:cTn id="34" dur="500"/>
                                        <p:tgtEl>
                                          <p:spTgt spid="6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wipe(left)">
                                      <p:cBhvr>
                                        <p:cTn id="3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672B50C9-CEB7-BC8B-52AA-72CFF06B3F5C}"/>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4F1802C3-D305-DA91-1769-7C4434BC6BBE}"/>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9E90BA14-414C-115D-8465-686D619AD1E0}"/>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18" name="Freeform 5">
            <a:extLst>
              <a:ext uri="{FF2B5EF4-FFF2-40B4-BE49-F238E27FC236}">
                <a16:creationId xmlns:a16="http://schemas.microsoft.com/office/drawing/2014/main" id="{F9C635F0-6A61-3F98-06C3-2833B423D761}"/>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19" name="Freeform 6">
            <a:extLst>
              <a:ext uri="{FF2B5EF4-FFF2-40B4-BE49-F238E27FC236}">
                <a16:creationId xmlns:a16="http://schemas.microsoft.com/office/drawing/2014/main" id="{7A91B41F-5782-0F89-E232-FE3D54A10BF9}"/>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C5004EC0-3249-19DD-0430-432B183F40D4}"/>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1" name="Group 20">
            <a:extLst>
              <a:ext uri="{FF2B5EF4-FFF2-40B4-BE49-F238E27FC236}">
                <a16:creationId xmlns:a16="http://schemas.microsoft.com/office/drawing/2014/main" id="{1F4DABF2-A558-191A-3B7F-55A51EACB7E1}"/>
              </a:ext>
            </a:extLst>
          </p:cNvPr>
          <p:cNvGrpSpPr/>
          <p:nvPr/>
        </p:nvGrpSpPr>
        <p:grpSpPr>
          <a:xfrm>
            <a:off x="5121905" y="701689"/>
            <a:ext cx="8321197" cy="1107995"/>
            <a:chOff x="749492" y="3055738"/>
            <a:chExt cx="6318727" cy="910752"/>
          </a:xfrm>
        </p:grpSpPr>
        <p:grpSp>
          <p:nvGrpSpPr>
            <p:cNvPr id="22" name="Group 15">
              <a:extLst>
                <a:ext uri="{FF2B5EF4-FFF2-40B4-BE49-F238E27FC236}">
                  <a16:creationId xmlns:a16="http://schemas.microsoft.com/office/drawing/2014/main" id="{0190A08A-3E00-A6B6-27F4-C4558815234A}"/>
                </a:ext>
              </a:extLst>
            </p:cNvPr>
            <p:cNvGrpSpPr/>
            <p:nvPr/>
          </p:nvGrpSpPr>
          <p:grpSpPr>
            <a:xfrm>
              <a:off x="1057704" y="3200878"/>
              <a:ext cx="6010515" cy="620471"/>
              <a:chOff x="0" y="0"/>
              <a:chExt cx="3936804" cy="406400"/>
            </a:xfrm>
          </p:grpSpPr>
          <p:sp>
            <p:nvSpPr>
              <p:cNvPr id="26" name="Freeform 16">
                <a:extLst>
                  <a:ext uri="{FF2B5EF4-FFF2-40B4-BE49-F238E27FC236}">
                    <a16:creationId xmlns:a16="http://schemas.microsoft.com/office/drawing/2014/main" id="{DEB58765-35DD-13B8-519C-17259020F8C2}"/>
                  </a:ext>
                </a:extLst>
              </p:cNvPr>
              <p:cNvSpPr/>
              <p:nvPr/>
            </p:nvSpPr>
            <p:spPr>
              <a:xfrm>
                <a:off x="0" y="0"/>
                <a:ext cx="3936804"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27" name="TextBox 17">
                <a:extLst>
                  <a:ext uri="{FF2B5EF4-FFF2-40B4-BE49-F238E27FC236}">
                    <a16:creationId xmlns:a16="http://schemas.microsoft.com/office/drawing/2014/main" id="{BBD1D59A-2483-BD9A-C25D-264EE8A615D8}"/>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23" name="TextBox 30">
              <a:extLst>
                <a:ext uri="{FF2B5EF4-FFF2-40B4-BE49-F238E27FC236}">
                  <a16:creationId xmlns:a16="http://schemas.microsoft.com/office/drawing/2014/main" id="{44D90579-26C5-EBF6-27C8-DB411C3CF4AE}"/>
                </a:ext>
              </a:extLst>
            </p:cNvPr>
            <p:cNvSpPr txBox="1"/>
            <p:nvPr/>
          </p:nvSpPr>
          <p:spPr>
            <a:xfrm>
              <a:off x="1895319" y="3365167"/>
              <a:ext cx="4316525"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DIRECT SELLING</a:t>
              </a:r>
            </a:p>
          </p:txBody>
        </p:sp>
        <p:sp>
          <p:nvSpPr>
            <p:cNvPr id="24" name="Freeform 33">
              <a:extLst>
                <a:ext uri="{FF2B5EF4-FFF2-40B4-BE49-F238E27FC236}">
                  <a16:creationId xmlns:a16="http://schemas.microsoft.com/office/drawing/2014/main" id="{8D02670A-7CF0-09E6-0B2B-515DA3236A82}"/>
                </a:ext>
              </a:extLst>
            </p:cNvPr>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25" name="TextBox 30">
              <a:extLst>
                <a:ext uri="{FF2B5EF4-FFF2-40B4-BE49-F238E27FC236}">
                  <a16:creationId xmlns:a16="http://schemas.microsoft.com/office/drawing/2014/main" id="{0A0B06A6-EA42-2961-5F5C-F0C499D2FFCA}"/>
                </a:ext>
              </a:extLst>
            </p:cNvPr>
            <p:cNvSpPr txBox="1"/>
            <p:nvPr/>
          </p:nvSpPr>
          <p:spPr>
            <a:xfrm>
              <a:off x="1033037" y="3368389"/>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1</a:t>
              </a:r>
            </a:p>
          </p:txBody>
        </p:sp>
      </p:grpSp>
      <p:sp>
        <p:nvSpPr>
          <p:cNvPr id="28" name="TextBox 30">
            <a:extLst>
              <a:ext uri="{FF2B5EF4-FFF2-40B4-BE49-F238E27FC236}">
                <a16:creationId xmlns:a16="http://schemas.microsoft.com/office/drawing/2014/main" id="{7A11C524-AC69-6FA4-1B29-FBADAD0C10A2}"/>
              </a:ext>
            </a:extLst>
          </p:cNvPr>
          <p:cNvSpPr txBox="1"/>
          <p:nvPr/>
        </p:nvSpPr>
        <p:spPr>
          <a:xfrm>
            <a:off x="5450076" y="2324142"/>
            <a:ext cx="8070742" cy="487313"/>
          </a:xfrm>
          <a:prstGeom prst="rect">
            <a:avLst/>
          </a:prstGeom>
        </p:spPr>
        <p:txBody>
          <a:bodyPr wrap="square" lIns="0" tIns="0" rIns="0" bIns="0" rtlCol="0" anchor="t">
            <a:spAutoFit/>
          </a:bodyPr>
          <a:lstStyle/>
          <a:p>
            <a:pPr marL="571500" indent="-571500">
              <a:lnSpc>
                <a:spcPts val="3787"/>
              </a:lnSpc>
              <a:spcBef>
                <a:spcPct val="0"/>
              </a:spcBef>
              <a:buFont typeface="Wingdings" pitchFamily="2" charset="2"/>
              <a:buChar char="ü"/>
            </a:pPr>
            <a:r>
              <a:rPr lang="en-US" sz="4400" b="1" i="1" dirty="0">
                <a:solidFill>
                  <a:srgbClr val="022C8E"/>
                </a:solidFill>
                <a:latin typeface="Arial Narrow" panose="020B0604020202020204" pitchFamily="34" charset="0"/>
                <a:cs typeface="Arial Narrow" panose="020B0604020202020204" pitchFamily="34" charset="0"/>
              </a:rPr>
              <a:t>30% TO 40% Product Discounts</a:t>
            </a:r>
          </a:p>
        </p:txBody>
      </p:sp>
      <p:pic>
        <p:nvPicPr>
          <p:cNvPr id="35" name="Picture 34">
            <a:extLst>
              <a:ext uri="{FF2B5EF4-FFF2-40B4-BE49-F238E27FC236}">
                <a16:creationId xmlns:a16="http://schemas.microsoft.com/office/drawing/2014/main" id="{CD32DB00-99F6-3459-5123-331F542FC1E9}"/>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24676" y="3639398"/>
            <a:ext cx="2208982" cy="2701307"/>
          </a:xfrm>
          <a:prstGeom prst="rect">
            <a:avLst/>
          </a:prstGeom>
          <a:effectLst>
            <a:outerShdw blurRad="458125" dist="304212" dir="3240000" algn="t" rotWithShape="0">
              <a:prstClr val="black">
                <a:alpha val="33153"/>
              </a:prstClr>
            </a:outerShdw>
          </a:effectLst>
        </p:spPr>
      </p:pic>
      <p:sp>
        <p:nvSpPr>
          <p:cNvPr id="36" name="TextBox 30">
            <a:extLst>
              <a:ext uri="{FF2B5EF4-FFF2-40B4-BE49-F238E27FC236}">
                <a16:creationId xmlns:a16="http://schemas.microsoft.com/office/drawing/2014/main" id="{23D26A1B-FF04-173C-1D05-6276CDA9B9EF}"/>
              </a:ext>
            </a:extLst>
          </p:cNvPr>
          <p:cNvSpPr txBox="1"/>
          <p:nvPr/>
        </p:nvSpPr>
        <p:spPr>
          <a:xfrm>
            <a:off x="2691582" y="4468925"/>
            <a:ext cx="6833418" cy="487313"/>
          </a:xfrm>
          <a:prstGeom prst="rect">
            <a:avLst/>
          </a:prstGeom>
        </p:spPr>
        <p:txBody>
          <a:bodyPr wrap="square" lIns="0" tIns="0" rIns="0" bIns="0" rtlCol="0" anchor="t">
            <a:spAutoFit/>
          </a:bodyPr>
          <a:lstStyle/>
          <a:p>
            <a:pPr>
              <a:lnSpc>
                <a:spcPts val="3787"/>
              </a:lnSpc>
              <a:spcBef>
                <a:spcPct val="0"/>
              </a:spcBef>
            </a:pPr>
            <a:r>
              <a:rPr lang="en-US" sz="3600" b="1" i="1" dirty="0">
                <a:latin typeface="Poppins Semi-Bold"/>
              </a:rPr>
              <a:t>Customers Price:	 P420</a:t>
            </a:r>
          </a:p>
        </p:txBody>
      </p:sp>
      <p:sp>
        <p:nvSpPr>
          <p:cNvPr id="37" name="TextBox 30">
            <a:extLst>
              <a:ext uri="{FF2B5EF4-FFF2-40B4-BE49-F238E27FC236}">
                <a16:creationId xmlns:a16="http://schemas.microsoft.com/office/drawing/2014/main" id="{4BEE3C0A-3D89-A59F-DDB3-00A9527A93CA}"/>
              </a:ext>
            </a:extLst>
          </p:cNvPr>
          <p:cNvSpPr txBox="1"/>
          <p:nvPr/>
        </p:nvSpPr>
        <p:spPr>
          <a:xfrm>
            <a:off x="2667000" y="5088354"/>
            <a:ext cx="6833418" cy="487313"/>
          </a:xfrm>
          <a:prstGeom prst="rect">
            <a:avLst/>
          </a:prstGeom>
        </p:spPr>
        <p:txBody>
          <a:bodyPr wrap="square" lIns="0" tIns="0" rIns="0" bIns="0" rtlCol="0" anchor="t">
            <a:spAutoFit/>
          </a:bodyPr>
          <a:lstStyle/>
          <a:p>
            <a:pPr>
              <a:lnSpc>
                <a:spcPts val="3787"/>
              </a:lnSpc>
              <a:spcBef>
                <a:spcPct val="0"/>
              </a:spcBef>
            </a:pPr>
            <a:r>
              <a:rPr lang="en-US" sz="3600" b="1" i="1" dirty="0">
                <a:latin typeface="Poppins Semi-Bold"/>
              </a:rPr>
              <a:t>Distributors Price:	 P270</a:t>
            </a:r>
          </a:p>
        </p:txBody>
      </p:sp>
      <p:cxnSp>
        <p:nvCxnSpPr>
          <p:cNvPr id="39" name="Straight Connector 38">
            <a:extLst>
              <a:ext uri="{FF2B5EF4-FFF2-40B4-BE49-F238E27FC236}">
                <a16:creationId xmlns:a16="http://schemas.microsoft.com/office/drawing/2014/main" id="{963EF226-BFC3-1FDB-37AC-D68CF98695E0}"/>
              </a:ext>
            </a:extLst>
          </p:cNvPr>
          <p:cNvCxnSpPr/>
          <p:nvPr/>
        </p:nvCxnSpPr>
        <p:spPr>
          <a:xfrm>
            <a:off x="6480229" y="5602812"/>
            <a:ext cx="2802275" cy="0"/>
          </a:xfrm>
          <a:prstGeom prst="line">
            <a:avLst/>
          </a:prstGeom>
          <a:ln w="57150"/>
        </p:spPr>
        <p:style>
          <a:lnRef idx="1">
            <a:schemeClr val="dk1"/>
          </a:lnRef>
          <a:fillRef idx="0">
            <a:schemeClr val="dk1"/>
          </a:fillRef>
          <a:effectRef idx="0">
            <a:schemeClr val="dk1"/>
          </a:effectRef>
          <a:fontRef idx="minor">
            <a:schemeClr val="tx1"/>
          </a:fontRef>
        </p:style>
      </p:cxnSp>
      <p:sp>
        <p:nvSpPr>
          <p:cNvPr id="40" name="TextBox 30">
            <a:extLst>
              <a:ext uri="{FF2B5EF4-FFF2-40B4-BE49-F238E27FC236}">
                <a16:creationId xmlns:a16="http://schemas.microsoft.com/office/drawing/2014/main" id="{CB674A55-3659-341F-F3AF-8B5960D63105}"/>
              </a:ext>
            </a:extLst>
          </p:cNvPr>
          <p:cNvSpPr txBox="1"/>
          <p:nvPr/>
        </p:nvSpPr>
        <p:spPr>
          <a:xfrm>
            <a:off x="2667000" y="5805042"/>
            <a:ext cx="6833418" cy="519373"/>
          </a:xfrm>
          <a:prstGeom prst="rect">
            <a:avLst/>
          </a:prstGeom>
        </p:spPr>
        <p:txBody>
          <a:bodyPr wrap="square" lIns="0" tIns="0" rIns="0" bIns="0" rtlCol="0" anchor="t">
            <a:spAutoFit/>
          </a:bodyPr>
          <a:lstStyle/>
          <a:p>
            <a:pPr>
              <a:lnSpc>
                <a:spcPts val="3787"/>
              </a:lnSpc>
              <a:spcBef>
                <a:spcPct val="0"/>
              </a:spcBef>
            </a:pPr>
            <a:r>
              <a:rPr lang="en-US" sz="3600" b="1" i="1" dirty="0">
                <a:latin typeface="Poppins Semi-Bold"/>
              </a:rPr>
              <a:t>Profit:				P150</a:t>
            </a:r>
          </a:p>
        </p:txBody>
      </p:sp>
      <p:pic>
        <p:nvPicPr>
          <p:cNvPr id="41" name="Picture 40">
            <a:extLst>
              <a:ext uri="{FF2B5EF4-FFF2-40B4-BE49-F238E27FC236}">
                <a16:creationId xmlns:a16="http://schemas.microsoft.com/office/drawing/2014/main" id="{6862BEBD-3A49-7BE2-C589-0ED4F4D945E7}"/>
              </a:ext>
            </a:extLst>
          </p:cNvPr>
          <p:cNvPicPr>
            <a:picLocks noChangeAspect="1"/>
          </p:cNvPicPr>
          <p:nvPr/>
        </p:nvPicPr>
        <p:blipFill rotWithShape="1">
          <a:blip r:embed="rId11">
            <a:extLst>
              <a:ext uri="{28A0092B-C50C-407E-A947-70E740481C1C}">
                <a14:useLocalDpi xmlns:a14="http://schemas.microsoft.com/office/drawing/2010/main" val="0"/>
              </a:ext>
            </a:extLst>
          </a:blip>
          <a:srcRect l="21416" r="24265"/>
          <a:stretch/>
        </p:blipFill>
        <p:spPr>
          <a:xfrm>
            <a:off x="9144000" y="3850212"/>
            <a:ext cx="1613756" cy="2787681"/>
          </a:xfrm>
          <a:prstGeom prst="rect">
            <a:avLst/>
          </a:prstGeom>
          <a:effectLst>
            <a:outerShdw blurRad="342924" dist="116807" dir="2040000" sx="102000" sy="102000" algn="t" rotWithShape="0">
              <a:prstClr val="black">
                <a:alpha val="41096"/>
              </a:prstClr>
            </a:outerShdw>
          </a:effectLst>
        </p:spPr>
      </p:pic>
      <p:sp>
        <p:nvSpPr>
          <p:cNvPr id="42" name="TextBox 30">
            <a:extLst>
              <a:ext uri="{FF2B5EF4-FFF2-40B4-BE49-F238E27FC236}">
                <a16:creationId xmlns:a16="http://schemas.microsoft.com/office/drawing/2014/main" id="{05CB9D86-24D0-3644-22BE-41FC84F6809A}"/>
              </a:ext>
            </a:extLst>
          </p:cNvPr>
          <p:cNvSpPr txBox="1"/>
          <p:nvPr/>
        </p:nvSpPr>
        <p:spPr>
          <a:xfrm>
            <a:off x="10997382" y="4468925"/>
            <a:ext cx="6833418" cy="487313"/>
          </a:xfrm>
          <a:prstGeom prst="rect">
            <a:avLst/>
          </a:prstGeom>
        </p:spPr>
        <p:txBody>
          <a:bodyPr wrap="square" lIns="0" tIns="0" rIns="0" bIns="0" rtlCol="0" anchor="t">
            <a:spAutoFit/>
          </a:bodyPr>
          <a:lstStyle/>
          <a:p>
            <a:pPr>
              <a:lnSpc>
                <a:spcPts val="3787"/>
              </a:lnSpc>
              <a:spcBef>
                <a:spcPct val="0"/>
              </a:spcBef>
            </a:pPr>
            <a:r>
              <a:rPr lang="en-US" sz="3600" b="1" i="1" dirty="0">
                <a:latin typeface="Poppins Semi-Bold"/>
              </a:rPr>
              <a:t>Customers Price:	 P2,500</a:t>
            </a:r>
          </a:p>
        </p:txBody>
      </p:sp>
      <p:sp>
        <p:nvSpPr>
          <p:cNvPr id="43" name="TextBox 30">
            <a:extLst>
              <a:ext uri="{FF2B5EF4-FFF2-40B4-BE49-F238E27FC236}">
                <a16:creationId xmlns:a16="http://schemas.microsoft.com/office/drawing/2014/main" id="{D0C02CC9-AB8C-B4DD-A236-07B4FB0A453E}"/>
              </a:ext>
            </a:extLst>
          </p:cNvPr>
          <p:cNvSpPr txBox="1"/>
          <p:nvPr/>
        </p:nvSpPr>
        <p:spPr>
          <a:xfrm>
            <a:off x="10972800" y="5088354"/>
            <a:ext cx="6833418" cy="487313"/>
          </a:xfrm>
          <a:prstGeom prst="rect">
            <a:avLst/>
          </a:prstGeom>
        </p:spPr>
        <p:txBody>
          <a:bodyPr wrap="square" lIns="0" tIns="0" rIns="0" bIns="0" rtlCol="0" anchor="t">
            <a:spAutoFit/>
          </a:bodyPr>
          <a:lstStyle/>
          <a:p>
            <a:pPr>
              <a:lnSpc>
                <a:spcPts val="3787"/>
              </a:lnSpc>
              <a:spcBef>
                <a:spcPct val="0"/>
              </a:spcBef>
            </a:pPr>
            <a:r>
              <a:rPr lang="en-US" sz="3600" b="1" i="1" dirty="0">
                <a:latin typeface="Poppins Semi-Bold"/>
              </a:rPr>
              <a:t>Distributors Price:	 P1,500</a:t>
            </a:r>
          </a:p>
        </p:txBody>
      </p:sp>
      <p:sp>
        <p:nvSpPr>
          <p:cNvPr id="44" name="TextBox 30">
            <a:extLst>
              <a:ext uri="{FF2B5EF4-FFF2-40B4-BE49-F238E27FC236}">
                <a16:creationId xmlns:a16="http://schemas.microsoft.com/office/drawing/2014/main" id="{63AFB608-66D5-B28B-7ACB-62DB4CCCABBD}"/>
              </a:ext>
            </a:extLst>
          </p:cNvPr>
          <p:cNvSpPr txBox="1"/>
          <p:nvPr/>
        </p:nvSpPr>
        <p:spPr>
          <a:xfrm>
            <a:off x="10972800" y="5805042"/>
            <a:ext cx="6833418" cy="487313"/>
          </a:xfrm>
          <a:prstGeom prst="rect">
            <a:avLst/>
          </a:prstGeom>
        </p:spPr>
        <p:txBody>
          <a:bodyPr wrap="square" lIns="0" tIns="0" rIns="0" bIns="0" rtlCol="0" anchor="t">
            <a:spAutoFit/>
          </a:bodyPr>
          <a:lstStyle/>
          <a:p>
            <a:pPr>
              <a:lnSpc>
                <a:spcPts val="3787"/>
              </a:lnSpc>
              <a:spcBef>
                <a:spcPct val="0"/>
              </a:spcBef>
            </a:pPr>
            <a:r>
              <a:rPr lang="en-US" sz="3600" b="1" i="1" dirty="0">
                <a:latin typeface="Poppins Semi-Bold"/>
              </a:rPr>
              <a:t>Profit:				 P1,000</a:t>
            </a:r>
          </a:p>
        </p:txBody>
      </p:sp>
      <p:cxnSp>
        <p:nvCxnSpPr>
          <p:cNvPr id="45" name="Straight Connector 44">
            <a:extLst>
              <a:ext uri="{FF2B5EF4-FFF2-40B4-BE49-F238E27FC236}">
                <a16:creationId xmlns:a16="http://schemas.microsoft.com/office/drawing/2014/main" id="{94F2C967-4EF3-5474-6304-F35EE2D7AF4A}"/>
              </a:ext>
            </a:extLst>
          </p:cNvPr>
          <p:cNvCxnSpPr/>
          <p:nvPr/>
        </p:nvCxnSpPr>
        <p:spPr>
          <a:xfrm>
            <a:off x="14781311" y="5602812"/>
            <a:ext cx="2802275" cy="0"/>
          </a:xfrm>
          <a:prstGeom prst="line">
            <a:avLst/>
          </a:prstGeom>
          <a:ln w="57150"/>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dissolv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strips(downRight)">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strips(downRight)">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barn(outVertical)">
                                      <p:cBhvr>
                                        <p:cTn id="34" dur="500"/>
                                        <p:tgtEl>
                                          <p:spTgt spid="39"/>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strips(downRight)">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dissolve">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6"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strips(downRight)">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18" presetClass="entr" presetSubtype="6" fill="hold" grpId="0" nodeType="click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strips(downRight)">
                                      <p:cBhvr>
                                        <p:cTn id="54" dur="500"/>
                                        <p:tgtEl>
                                          <p:spTgt spid="4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barn(outVertical)">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6" fill="hold" grpId="0" nodeType="click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strips(downRight)">
                                      <p:cBhvr>
                                        <p:cTn id="64"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6" grpId="0"/>
      <p:bldP spid="37" grpId="0"/>
      <p:bldP spid="40" grpId="0"/>
      <p:bldP spid="42" grpId="0"/>
      <p:bldP spid="43" grpId="0"/>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Bent Arrow 148">
            <a:extLst>
              <a:ext uri="{FF2B5EF4-FFF2-40B4-BE49-F238E27FC236}">
                <a16:creationId xmlns:a16="http://schemas.microsoft.com/office/drawing/2014/main" id="{9FDBF81A-6667-B83D-F643-00143A25E6E0}"/>
              </a:ext>
            </a:extLst>
          </p:cNvPr>
          <p:cNvSpPr/>
          <p:nvPr/>
        </p:nvSpPr>
        <p:spPr>
          <a:xfrm rot="5400000">
            <a:off x="11622274" y="1613096"/>
            <a:ext cx="1295401" cy="6627348"/>
          </a:xfrm>
          <a:prstGeom prst="bentArrow">
            <a:avLst>
              <a:gd name="adj1" fmla="val 4104"/>
              <a:gd name="adj2" fmla="val 7214"/>
              <a:gd name="adj3" fmla="val 37502"/>
              <a:gd name="adj4" fmla="val 62498"/>
            </a:avLst>
          </a:prstGeom>
          <a:solidFill>
            <a:srgbClr val="022C8E"/>
          </a:solidFill>
          <a:ln w="76200">
            <a:solidFill>
              <a:srgbClr val="022C8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Bent Arrow 54">
            <a:extLst>
              <a:ext uri="{FF2B5EF4-FFF2-40B4-BE49-F238E27FC236}">
                <a16:creationId xmlns:a16="http://schemas.microsoft.com/office/drawing/2014/main" id="{82F95D05-4EF6-FA49-27EC-9588B1085626}"/>
              </a:ext>
            </a:extLst>
          </p:cNvPr>
          <p:cNvSpPr/>
          <p:nvPr/>
        </p:nvSpPr>
        <p:spPr>
          <a:xfrm rot="5400000">
            <a:off x="9244673" y="3795868"/>
            <a:ext cx="1295401" cy="2258746"/>
          </a:xfrm>
          <a:prstGeom prst="bentArrow">
            <a:avLst>
              <a:gd name="adj1" fmla="val 4104"/>
              <a:gd name="adj2" fmla="val 7214"/>
              <a:gd name="adj3" fmla="val 37502"/>
              <a:gd name="adj4" fmla="val 62498"/>
            </a:avLst>
          </a:prstGeom>
          <a:solidFill>
            <a:srgbClr val="022C8E"/>
          </a:solidFill>
          <a:ln w="76200">
            <a:solidFill>
              <a:srgbClr val="022C8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Bent Arrow 23">
            <a:extLst>
              <a:ext uri="{FF2B5EF4-FFF2-40B4-BE49-F238E27FC236}">
                <a16:creationId xmlns:a16="http://schemas.microsoft.com/office/drawing/2014/main" id="{B79F66EF-010F-7494-0130-149FA795F380}"/>
              </a:ext>
            </a:extLst>
          </p:cNvPr>
          <p:cNvSpPr/>
          <p:nvPr/>
        </p:nvSpPr>
        <p:spPr>
          <a:xfrm rot="16200000" flipH="1">
            <a:off x="6338567" y="3530259"/>
            <a:ext cx="1295401" cy="2742785"/>
          </a:xfrm>
          <a:prstGeom prst="bentArrow">
            <a:avLst>
              <a:gd name="adj1" fmla="val 4104"/>
              <a:gd name="adj2" fmla="val 7214"/>
              <a:gd name="adj3" fmla="val 37502"/>
              <a:gd name="adj4" fmla="val 62498"/>
            </a:avLst>
          </a:prstGeom>
          <a:solidFill>
            <a:srgbClr val="022C8E"/>
          </a:solidFill>
          <a:ln w="76200">
            <a:solidFill>
              <a:srgbClr val="022C8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eeform 2">
            <a:extLst>
              <a:ext uri="{FF2B5EF4-FFF2-40B4-BE49-F238E27FC236}">
                <a16:creationId xmlns:a16="http://schemas.microsoft.com/office/drawing/2014/main" id="{672B50C9-CEB7-BC8B-52AA-72CFF06B3F5C}"/>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4F1802C3-D305-DA91-1769-7C4434BC6BBE}"/>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9E90BA14-414C-115D-8465-686D619AD1E0}"/>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18" name="Freeform 5">
            <a:extLst>
              <a:ext uri="{FF2B5EF4-FFF2-40B4-BE49-F238E27FC236}">
                <a16:creationId xmlns:a16="http://schemas.microsoft.com/office/drawing/2014/main" id="{F9C635F0-6A61-3F98-06C3-2833B423D761}"/>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19" name="Freeform 6">
            <a:extLst>
              <a:ext uri="{FF2B5EF4-FFF2-40B4-BE49-F238E27FC236}">
                <a16:creationId xmlns:a16="http://schemas.microsoft.com/office/drawing/2014/main" id="{7A91B41F-5782-0F89-E232-FE3D54A10BF9}"/>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C5004EC0-3249-19DD-0430-432B183F40D4}"/>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8D8E8B12-D343-528B-A550-2041E8D6886C}"/>
              </a:ext>
            </a:extLst>
          </p:cNvPr>
          <p:cNvGrpSpPr/>
          <p:nvPr/>
        </p:nvGrpSpPr>
        <p:grpSpPr>
          <a:xfrm>
            <a:off x="7246580" y="2000244"/>
            <a:ext cx="2258748" cy="2838066"/>
            <a:chOff x="7252357" y="2897072"/>
            <a:chExt cx="2258748" cy="2838066"/>
          </a:xfrm>
        </p:grpSpPr>
        <p:pic>
          <p:nvPicPr>
            <p:cNvPr id="2" name="Picture 6">
              <a:extLst>
                <a:ext uri="{FF2B5EF4-FFF2-40B4-BE49-F238E27FC236}">
                  <a16:creationId xmlns:a16="http://schemas.microsoft.com/office/drawing/2014/main" id="{55F4606F-1117-628A-739F-60CD644FD26C}"/>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7252357" y="2897072"/>
              <a:ext cx="2258748" cy="2246428"/>
            </a:xfrm>
            <a:prstGeom prst="rect">
              <a:avLst/>
            </a:prstGeom>
          </p:spPr>
        </p:pic>
        <p:grpSp>
          <p:nvGrpSpPr>
            <p:cNvPr id="6" name="Group 5">
              <a:extLst>
                <a:ext uri="{FF2B5EF4-FFF2-40B4-BE49-F238E27FC236}">
                  <a16:creationId xmlns:a16="http://schemas.microsoft.com/office/drawing/2014/main" id="{7A7C6DB8-ED91-822C-14C3-C1147C23CBCA}"/>
                </a:ext>
              </a:extLst>
            </p:cNvPr>
            <p:cNvGrpSpPr/>
            <p:nvPr/>
          </p:nvGrpSpPr>
          <p:grpSpPr>
            <a:xfrm>
              <a:off x="7340717" y="4811808"/>
              <a:ext cx="2082028" cy="923330"/>
              <a:chOff x="4337547" y="6248745"/>
              <a:chExt cx="2082028" cy="923330"/>
            </a:xfrm>
          </p:grpSpPr>
          <p:sp>
            <p:nvSpPr>
              <p:cNvPr id="4" name="Rounded Rectangle 3">
                <a:extLst>
                  <a:ext uri="{FF2B5EF4-FFF2-40B4-BE49-F238E27FC236}">
                    <a16:creationId xmlns:a16="http://schemas.microsoft.com/office/drawing/2014/main" id="{DAB0F6FB-5C96-6E87-3208-D29E1E946C6B}"/>
                  </a:ext>
                </a:extLst>
              </p:cNvPr>
              <p:cNvSpPr/>
              <p:nvPr/>
            </p:nvSpPr>
            <p:spPr>
              <a:xfrm>
                <a:off x="4337547" y="6367510"/>
                <a:ext cx="2082028" cy="685800"/>
              </a:xfrm>
              <a:prstGeom prst="roundRect">
                <a:avLst>
                  <a:gd name="adj" fmla="val 5000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B564ABC-391A-C323-AE13-DDDD0AD3CB6D}"/>
                  </a:ext>
                </a:extLst>
              </p:cNvPr>
              <p:cNvSpPr/>
              <p:nvPr/>
            </p:nvSpPr>
            <p:spPr>
              <a:xfrm>
                <a:off x="4677022" y="6248745"/>
                <a:ext cx="14030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YOU</a:t>
                </a:r>
              </a:p>
            </p:txBody>
          </p:sp>
        </p:grpSp>
      </p:grpSp>
      <p:sp>
        <p:nvSpPr>
          <p:cNvPr id="7" name="Bent Arrow 6">
            <a:extLst>
              <a:ext uri="{FF2B5EF4-FFF2-40B4-BE49-F238E27FC236}">
                <a16:creationId xmlns:a16="http://schemas.microsoft.com/office/drawing/2014/main" id="{27AD1F5D-2B2E-C0C2-FE6D-D0F043ECE5B4}"/>
              </a:ext>
            </a:extLst>
          </p:cNvPr>
          <p:cNvSpPr/>
          <p:nvPr/>
        </p:nvSpPr>
        <p:spPr>
          <a:xfrm rot="16200000" flipH="1">
            <a:off x="4148446" y="2355582"/>
            <a:ext cx="1295401" cy="5077587"/>
          </a:xfrm>
          <a:prstGeom prst="bentArrow">
            <a:avLst>
              <a:gd name="adj1" fmla="val 4104"/>
              <a:gd name="adj2" fmla="val 7214"/>
              <a:gd name="adj3" fmla="val 37502"/>
              <a:gd name="adj4" fmla="val 62498"/>
            </a:avLst>
          </a:prstGeom>
          <a:solidFill>
            <a:srgbClr val="022C8E"/>
          </a:solidFill>
          <a:ln w="76200">
            <a:solidFill>
              <a:srgbClr val="022C8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 name="Group 9">
            <a:extLst>
              <a:ext uri="{FF2B5EF4-FFF2-40B4-BE49-F238E27FC236}">
                <a16:creationId xmlns:a16="http://schemas.microsoft.com/office/drawing/2014/main" id="{398C5125-90F9-184A-9BAC-E775559A8591}"/>
              </a:ext>
            </a:extLst>
          </p:cNvPr>
          <p:cNvGrpSpPr/>
          <p:nvPr/>
        </p:nvGrpSpPr>
        <p:grpSpPr>
          <a:xfrm>
            <a:off x="692587" y="4728443"/>
            <a:ext cx="3730594" cy="4345138"/>
            <a:chOff x="1023985" y="3254729"/>
            <a:chExt cx="3730594" cy="4345138"/>
          </a:xfrm>
        </p:grpSpPr>
        <p:sp>
          <p:nvSpPr>
            <p:cNvPr id="11" name="TextBox 17">
              <a:extLst>
                <a:ext uri="{FF2B5EF4-FFF2-40B4-BE49-F238E27FC236}">
                  <a16:creationId xmlns:a16="http://schemas.microsoft.com/office/drawing/2014/main" id="{864498B3-3DF6-1929-BA66-D31E47FDEB7A}"/>
                </a:ext>
              </a:extLst>
            </p:cNvPr>
            <p:cNvSpPr txBox="1"/>
            <p:nvPr/>
          </p:nvSpPr>
          <p:spPr>
            <a:xfrm>
              <a:off x="1023985" y="6541949"/>
              <a:ext cx="3730594" cy="1057918"/>
            </a:xfrm>
            <a:prstGeom prst="rect">
              <a:avLst/>
            </a:prstGeom>
          </p:spPr>
          <p:txBody>
            <a:bodyPr lIns="0" tIns="0" rIns="0" bIns="0" rtlCol="0" anchor="t">
              <a:spAutoFit/>
            </a:bodyPr>
            <a:lstStyle/>
            <a:p>
              <a:pPr algn="ctr">
                <a:lnSpc>
                  <a:spcPts val="4199"/>
                </a:lnSpc>
                <a:spcBef>
                  <a:spcPct val="0"/>
                </a:spcBef>
              </a:pPr>
              <a:r>
                <a:rPr lang="en-US" sz="2999" dirty="0">
                  <a:solidFill>
                    <a:srgbClr val="000000"/>
                  </a:solidFill>
                  <a:latin typeface="Poppins Bold"/>
                </a:rPr>
                <a:t>PREMIUM</a:t>
              </a:r>
            </a:p>
            <a:p>
              <a:pPr algn="ctr">
                <a:lnSpc>
                  <a:spcPts val="4199"/>
                </a:lnSpc>
                <a:spcBef>
                  <a:spcPct val="0"/>
                </a:spcBef>
              </a:pPr>
              <a:r>
                <a:rPr lang="en-US" sz="2999" dirty="0">
                  <a:solidFill>
                    <a:srgbClr val="000000"/>
                  </a:solidFill>
                  <a:latin typeface="Arial" panose="020B0604020202020204" pitchFamily="34" charset="0"/>
                  <a:cs typeface="Arial" panose="020B0604020202020204" pitchFamily="34" charset="0"/>
                </a:rPr>
                <a:t>P4,980</a:t>
              </a:r>
            </a:p>
          </p:txBody>
        </p:sp>
        <p:grpSp>
          <p:nvGrpSpPr>
            <p:cNvPr id="12" name="Group 11">
              <a:extLst>
                <a:ext uri="{FF2B5EF4-FFF2-40B4-BE49-F238E27FC236}">
                  <a16:creationId xmlns:a16="http://schemas.microsoft.com/office/drawing/2014/main" id="{E46ED4C9-4F84-E6E9-ED6A-3FC20B60299F}"/>
                </a:ext>
              </a:extLst>
            </p:cNvPr>
            <p:cNvGrpSpPr/>
            <p:nvPr/>
          </p:nvGrpSpPr>
          <p:grpSpPr>
            <a:xfrm>
              <a:off x="1524000" y="3254729"/>
              <a:ext cx="2589977" cy="3595994"/>
              <a:chOff x="-51920" y="1286359"/>
              <a:chExt cx="4177591" cy="5524017"/>
            </a:xfrm>
          </p:grpSpPr>
          <p:pic>
            <p:nvPicPr>
              <p:cNvPr id="13" name="Picture 12">
                <a:extLst>
                  <a:ext uri="{FF2B5EF4-FFF2-40B4-BE49-F238E27FC236}">
                    <a16:creationId xmlns:a16="http://schemas.microsoft.com/office/drawing/2014/main" id="{AEB9BAD8-1E77-1E7E-C48B-9D8E55AC1E73}"/>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14" name="Picture 13">
                <a:extLst>
                  <a:ext uri="{FF2B5EF4-FFF2-40B4-BE49-F238E27FC236}">
                    <a16:creationId xmlns:a16="http://schemas.microsoft.com/office/drawing/2014/main" id="{F559522D-2359-D6AE-9F28-8133D2B5DEA6}"/>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29" name="Picture 28">
                <a:extLst>
                  <a:ext uri="{FF2B5EF4-FFF2-40B4-BE49-F238E27FC236}">
                    <a16:creationId xmlns:a16="http://schemas.microsoft.com/office/drawing/2014/main" id="{5838EDD2-546F-C637-E9A0-5791840AA2B8}"/>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sp>
        <p:nvSpPr>
          <p:cNvPr id="30" name="Snip Diagonal Corner Rectangle 29">
            <a:extLst>
              <a:ext uri="{FF2B5EF4-FFF2-40B4-BE49-F238E27FC236}">
                <a16:creationId xmlns:a16="http://schemas.microsoft.com/office/drawing/2014/main" id="{2C6B2DF1-2930-25FB-E5A8-34EDDCF8D9E3}"/>
              </a:ext>
            </a:extLst>
          </p:cNvPr>
          <p:cNvSpPr/>
          <p:nvPr/>
        </p:nvSpPr>
        <p:spPr>
          <a:xfrm>
            <a:off x="1225230" y="6115431"/>
            <a:ext cx="1803283" cy="627278"/>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P500</a:t>
            </a:r>
          </a:p>
        </p:txBody>
      </p:sp>
      <p:grpSp>
        <p:nvGrpSpPr>
          <p:cNvPr id="31" name="Group 30">
            <a:extLst>
              <a:ext uri="{FF2B5EF4-FFF2-40B4-BE49-F238E27FC236}">
                <a16:creationId xmlns:a16="http://schemas.microsoft.com/office/drawing/2014/main" id="{46116951-E9FD-73DB-B28F-89D5A8541CD1}"/>
              </a:ext>
            </a:extLst>
          </p:cNvPr>
          <p:cNvGrpSpPr/>
          <p:nvPr/>
        </p:nvGrpSpPr>
        <p:grpSpPr>
          <a:xfrm>
            <a:off x="3689245" y="4915393"/>
            <a:ext cx="4083155" cy="4190507"/>
            <a:chOff x="7097707" y="3409360"/>
            <a:chExt cx="4083155" cy="4190507"/>
          </a:xfrm>
        </p:grpSpPr>
        <p:sp>
          <p:nvSpPr>
            <p:cNvPr id="32" name="TextBox 21">
              <a:extLst>
                <a:ext uri="{FF2B5EF4-FFF2-40B4-BE49-F238E27FC236}">
                  <a16:creationId xmlns:a16="http://schemas.microsoft.com/office/drawing/2014/main" id="{B59D93DF-F1F5-2596-BF79-98ABD5FD50B1}"/>
                </a:ext>
              </a:extLst>
            </p:cNvPr>
            <p:cNvSpPr txBox="1"/>
            <p:nvPr/>
          </p:nvSpPr>
          <p:spPr>
            <a:xfrm>
              <a:off x="7097707" y="6541949"/>
              <a:ext cx="4083155" cy="1057918"/>
            </a:xfrm>
            <a:prstGeom prst="rect">
              <a:avLst/>
            </a:prstGeom>
          </p:spPr>
          <p:txBody>
            <a:bodyPr lIns="0" tIns="0" rIns="0" bIns="0" rtlCol="0" anchor="t">
              <a:spAutoFit/>
            </a:bodyPr>
            <a:lstStyle/>
            <a:p>
              <a:pPr algn="ctr">
                <a:lnSpc>
                  <a:spcPts val="4199"/>
                </a:lnSpc>
                <a:spcBef>
                  <a:spcPct val="0"/>
                </a:spcBef>
              </a:pPr>
              <a:r>
                <a:rPr lang="en-US" sz="2999" dirty="0">
                  <a:solidFill>
                    <a:srgbClr val="FFC000"/>
                  </a:solidFill>
                  <a:latin typeface="Poppins Bold"/>
                </a:rPr>
                <a:t>GOLD</a:t>
              </a:r>
            </a:p>
            <a:p>
              <a:pPr algn="ctr">
                <a:lnSpc>
                  <a:spcPts val="4199"/>
                </a:lnSpc>
                <a:spcBef>
                  <a:spcPct val="0"/>
                </a:spcBef>
              </a:pPr>
              <a:r>
                <a:rPr lang="en-US" sz="2999" dirty="0">
                  <a:latin typeface="Arial" panose="020B0604020202020204" pitchFamily="34" charset="0"/>
                  <a:cs typeface="Arial" panose="020B0604020202020204" pitchFamily="34" charset="0"/>
                </a:rPr>
                <a:t>P14,940</a:t>
              </a:r>
            </a:p>
          </p:txBody>
        </p:sp>
        <p:grpSp>
          <p:nvGrpSpPr>
            <p:cNvPr id="33" name="Group 32">
              <a:extLst>
                <a:ext uri="{FF2B5EF4-FFF2-40B4-BE49-F238E27FC236}">
                  <a16:creationId xmlns:a16="http://schemas.microsoft.com/office/drawing/2014/main" id="{3B3774DD-548A-97DB-6801-C3966C9D7A21}"/>
                </a:ext>
              </a:extLst>
            </p:cNvPr>
            <p:cNvGrpSpPr/>
            <p:nvPr/>
          </p:nvGrpSpPr>
          <p:grpSpPr>
            <a:xfrm>
              <a:off x="7361268" y="3409360"/>
              <a:ext cx="3730594" cy="3101721"/>
              <a:chOff x="4299870" y="1355536"/>
              <a:chExt cx="5984563" cy="5957807"/>
            </a:xfrm>
          </p:grpSpPr>
          <p:pic>
            <p:nvPicPr>
              <p:cNvPr id="34" name="Picture 33">
                <a:extLst>
                  <a:ext uri="{FF2B5EF4-FFF2-40B4-BE49-F238E27FC236}">
                    <a16:creationId xmlns:a16="http://schemas.microsoft.com/office/drawing/2014/main" id="{DBFB70BB-CAAE-D945-5546-2D5B8CA5F671}"/>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38" name="Picture 37">
                <a:extLst>
                  <a:ext uri="{FF2B5EF4-FFF2-40B4-BE49-F238E27FC236}">
                    <a16:creationId xmlns:a16="http://schemas.microsoft.com/office/drawing/2014/main" id="{E661B9CB-7F6D-4EF8-56FE-4E7A7641230B}"/>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46" name="Picture 45">
                <a:extLst>
                  <a:ext uri="{FF2B5EF4-FFF2-40B4-BE49-F238E27FC236}">
                    <a16:creationId xmlns:a16="http://schemas.microsoft.com/office/drawing/2014/main" id="{9D55A919-2569-F46F-F131-360150EC6621}"/>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47" name="Picture 46">
                <a:extLst>
                  <a:ext uri="{FF2B5EF4-FFF2-40B4-BE49-F238E27FC236}">
                    <a16:creationId xmlns:a16="http://schemas.microsoft.com/office/drawing/2014/main" id="{3F050545-887D-6F98-4331-90AF314EB835}"/>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48" name="Picture 47">
                <a:extLst>
                  <a:ext uri="{FF2B5EF4-FFF2-40B4-BE49-F238E27FC236}">
                    <a16:creationId xmlns:a16="http://schemas.microsoft.com/office/drawing/2014/main" id="{49B9FCF3-0A06-74F9-C80E-8DAF92B602D2}"/>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49" name="Picture 48">
                <a:extLst>
                  <a:ext uri="{FF2B5EF4-FFF2-40B4-BE49-F238E27FC236}">
                    <a16:creationId xmlns:a16="http://schemas.microsoft.com/office/drawing/2014/main" id="{1C005E75-3AD6-86B2-A1A6-5057BD66A81E}"/>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50" name="Picture 49">
                <a:extLst>
                  <a:ext uri="{FF2B5EF4-FFF2-40B4-BE49-F238E27FC236}">
                    <a16:creationId xmlns:a16="http://schemas.microsoft.com/office/drawing/2014/main" id="{B0FE17B0-8D10-9F53-DCBC-CD577F355087}"/>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51" name="Picture 50">
                <a:extLst>
                  <a:ext uri="{FF2B5EF4-FFF2-40B4-BE49-F238E27FC236}">
                    <a16:creationId xmlns:a16="http://schemas.microsoft.com/office/drawing/2014/main" id="{12AA8B3F-F363-BEED-86BA-208F88DFF04A}"/>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52" name="Picture 51">
                <a:extLst>
                  <a:ext uri="{FF2B5EF4-FFF2-40B4-BE49-F238E27FC236}">
                    <a16:creationId xmlns:a16="http://schemas.microsoft.com/office/drawing/2014/main" id="{E6F20D1E-565F-5A60-8B6F-C938A0534123}"/>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grpSp>
        <p:nvGrpSpPr>
          <p:cNvPr id="83" name="Group 82">
            <a:extLst>
              <a:ext uri="{FF2B5EF4-FFF2-40B4-BE49-F238E27FC236}">
                <a16:creationId xmlns:a16="http://schemas.microsoft.com/office/drawing/2014/main" id="{DFE78120-EE7F-DE45-9B2A-0A711883F139}"/>
              </a:ext>
            </a:extLst>
          </p:cNvPr>
          <p:cNvGrpSpPr/>
          <p:nvPr/>
        </p:nvGrpSpPr>
        <p:grpSpPr>
          <a:xfrm>
            <a:off x="5121905" y="701689"/>
            <a:ext cx="9687851" cy="1107995"/>
            <a:chOff x="749492" y="3055738"/>
            <a:chExt cx="7356500" cy="910752"/>
          </a:xfrm>
        </p:grpSpPr>
        <p:grpSp>
          <p:nvGrpSpPr>
            <p:cNvPr id="84" name="Group 15">
              <a:extLst>
                <a:ext uri="{FF2B5EF4-FFF2-40B4-BE49-F238E27FC236}">
                  <a16:creationId xmlns:a16="http://schemas.microsoft.com/office/drawing/2014/main" id="{EE4A2E53-FD7D-B3C4-7CA6-7AAC47E9509C}"/>
                </a:ext>
              </a:extLst>
            </p:cNvPr>
            <p:cNvGrpSpPr/>
            <p:nvPr/>
          </p:nvGrpSpPr>
          <p:grpSpPr>
            <a:xfrm>
              <a:off x="1057704" y="3113624"/>
              <a:ext cx="6784472" cy="707725"/>
              <a:chOff x="0" y="-57150"/>
              <a:chExt cx="4443735" cy="463550"/>
            </a:xfrm>
          </p:grpSpPr>
          <p:sp>
            <p:nvSpPr>
              <p:cNvPr id="88" name="Freeform 16">
                <a:extLst>
                  <a:ext uri="{FF2B5EF4-FFF2-40B4-BE49-F238E27FC236}">
                    <a16:creationId xmlns:a16="http://schemas.microsoft.com/office/drawing/2014/main" id="{1773C83A-CAB2-8356-0D06-81F8088E7586}"/>
                  </a:ext>
                </a:extLst>
              </p:cNvPr>
              <p:cNvSpPr/>
              <p:nvPr/>
            </p:nvSpPr>
            <p:spPr>
              <a:xfrm>
                <a:off x="0" y="0"/>
                <a:ext cx="4443735"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89" name="TextBox 17">
                <a:extLst>
                  <a:ext uri="{FF2B5EF4-FFF2-40B4-BE49-F238E27FC236}">
                    <a16:creationId xmlns:a16="http://schemas.microsoft.com/office/drawing/2014/main" id="{F64B9C68-DCC8-0FD1-3466-5977356605DA}"/>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85" name="TextBox 30">
              <a:extLst>
                <a:ext uri="{FF2B5EF4-FFF2-40B4-BE49-F238E27FC236}">
                  <a16:creationId xmlns:a16="http://schemas.microsoft.com/office/drawing/2014/main" id="{AEC84EF8-EB80-51D6-3391-2781FEE9C081}"/>
                </a:ext>
              </a:extLst>
            </p:cNvPr>
            <p:cNvSpPr txBox="1"/>
            <p:nvPr/>
          </p:nvSpPr>
          <p:spPr>
            <a:xfrm>
              <a:off x="1895319" y="3365167"/>
              <a:ext cx="6210673"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DIRECT REFERRAL BONUS</a:t>
              </a:r>
            </a:p>
          </p:txBody>
        </p:sp>
        <p:sp>
          <p:nvSpPr>
            <p:cNvPr id="86" name="Freeform 33">
              <a:extLst>
                <a:ext uri="{FF2B5EF4-FFF2-40B4-BE49-F238E27FC236}">
                  <a16:creationId xmlns:a16="http://schemas.microsoft.com/office/drawing/2014/main" id="{320E50E2-3A67-2C3F-417C-83F907224028}"/>
                </a:ext>
              </a:extLst>
            </p:cNvPr>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87" name="TextBox 30">
              <a:extLst>
                <a:ext uri="{FF2B5EF4-FFF2-40B4-BE49-F238E27FC236}">
                  <a16:creationId xmlns:a16="http://schemas.microsoft.com/office/drawing/2014/main" id="{2C068C29-7A29-4C28-2B5C-8238468B2907}"/>
                </a:ext>
              </a:extLst>
            </p:cNvPr>
            <p:cNvSpPr txBox="1"/>
            <p:nvPr/>
          </p:nvSpPr>
          <p:spPr>
            <a:xfrm>
              <a:off x="1033037" y="3368389"/>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2</a:t>
              </a:r>
            </a:p>
          </p:txBody>
        </p:sp>
      </p:grpSp>
      <p:sp>
        <p:nvSpPr>
          <p:cNvPr id="3" name="TextBox 30">
            <a:extLst>
              <a:ext uri="{FF2B5EF4-FFF2-40B4-BE49-F238E27FC236}">
                <a16:creationId xmlns:a16="http://schemas.microsoft.com/office/drawing/2014/main" id="{16A983B6-4B1F-745B-F49E-F8786B9061CF}"/>
              </a:ext>
            </a:extLst>
          </p:cNvPr>
          <p:cNvSpPr txBox="1"/>
          <p:nvPr/>
        </p:nvSpPr>
        <p:spPr>
          <a:xfrm>
            <a:off x="9790578" y="2064475"/>
            <a:ext cx="7021233" cy="974626"/>
          </a:xfrm>
          <a:prstGeom prst="rect">
            <a:avLst/>
          </a:prstGeom>
        </p:spPr>
        <p:txBody>
          <a:bodyPr wrap="square" lIns="0" tIns="0" rIns="0" bIns="0" rtlCol="0" anchor="t">
            <a:spAutoFit/>
          </a:bodyPr>
          <a:lstStyle/>
          <a:p>
            <a:pPr>
              <a:lnSpc>
                <a:spcPts val="3787"/>
              </a:lnSpc>
              <a:spcBef>
                <a:spcPct val="0"/>
              </a:spcBef>
            </a:pPr>
            <a:r>
              <a:rPr lang="en-US" sz="4000" b="1" i="1" dirty="0">
                <a:solidFill>
                  <a:srgbClr val="022C8E"/>
                </a:solidFill>
                <a:latin typeface="Arial Narrow" panose="020B0604020202020204" pitchFamily="34" charset="0"/>
                <a:cs typeface="Arial Narrow" panose="020B0604020202020204" pitchFamily="34" charset="0"/>
              </a:rPr>
              <a:t>YOU can sponsor/refer as many as you can… </a:t>
            </a:r>
          </a:p>
        </p:txBody>
      </p:sp>
      <p:grpSp>
        <p:nvGrpSpPr>
          <p:cNvPr id="151" name="Group 150">
            <a:extLst>
              <a:ext uri="{FF2B5EF4-FFF2-40B4-BE49-F238E27FC236}">
                <a16:creationId xmlns:a16="http://schemas.microsoft.com/office/drawing/2014/main" id="{236DAF1B-24D5-008E-F5E4-CC54CF67D444}"/>
              </a:ext>
            </a:extLst>
          </p:cNvPr>
          <p:cNvGrpSpPr/>
          <p:nvPr/>
        </p:nvGrpSpPr>
        <p:grpSpPr>
          <a:xfrm>
            <a:off x="7598184" y="5015044"/>
            <a:ext cx="5389098" cy="4084439"/>
            <a:chOff x="7598184" y="5015044"/>
            <a:chExt cx="5389098" cy="4084439"/>
          </a:xfrm>
        </p:grpSpPr>
        <p:grpSp>
          <p:nvGrpSpPr>
            <p:cNvPr id="56" name="Group 55">
              <a:extLst>
                <a:ext uri="{FF2B5EF4-FFF2-40B4-BE49-F238E27FC236}">
                  <a16:creationId xmlns:a16="http://schemas.microsoft.com/office/drawing/2014/main" id="{3073A2F8-F480-7B15-BDDE-C1741C5B7A74}"/>
                </a:ext>
              </a:extLst>
            </p:cNvPr>
            <p:cNvGrpSpPr/>
            <p:nvPr/>
          </p:nvGrpSpPr>
          <p:grpSpPr>
            <a:xfrm>
              <a:off x="7598184" y="5015044"/>
              <a:ext cx="5389098" cy="4084439"/>
              <a:chOff x="12576279" y="3515428"/>
              <a:chExt cx="5389098" cy="4084439"/>
            </a:xfrm>
          </p:grpSpPr>
          <p:sp>
            <p:nvSpPr>
              <p:cNvPr id="57" name="TextBox 22">
                <a:extLst>
                  <a:ext uri="{FF2B5EF4-FFF2-40B4-BE49-F238E27FC236}">
                    <a16:creationId xmlns:a16="http://schemas.microsoft.com/office/drawing/2014/main" id="{05777998-C044-2530-9022-9D8E6493D4DD}"/>
                  </a:ext>
                </a:extLst>
              </p:cNvPr>
              <p:cNvSpPr txBox="1"/>
              <p:nvPr/>
            </p:nvSpPr>
            <p:spPr>
              <a:xfrm>
                <a:off x="13528706" y="6541949"/>
                <a:ext cx="3730594" cy="1057918"/>
              </a:xfrm>
              <a:prstGeom prst="rect">
                <a:avLst/>
              </a:prstGeom>
            </p:spPr>
            <p:txBody>
              <a:bodyPr lIns="0" tIns="0" rIns="0" bIns="0" rtlCol="0" anchor="t">
                <a:spAutoFit/>
              </a:bodyPr>
              <a:lstStyle/>
              <a:p>
                <a:pPr algn="ctr">
                  <a:lnSpc>
                    <a:spcPts val="4199"/>
                  </a:lnSpc>
                  <a:spcBef>
                    <a:spcPct val="0"/>
                  </a:spcBef>
                </a:pPr>
                <a:r>
                  <a:rPr lang="en-US" sz="2999" dirty="0">
                    <a:solidFill>
                      <a:srgbClr val="00B0F0"/>
                    </a:solidFill>
                    <a:latin typeface="Poppins Bold"/>
                  </a:rPr>
                  <a:t>DIAMOND</a:t>
                </a:r>
              </a:p>
              <a:p>
                <a:pPr algn="ctr">
                  <a:lnSpc>
                    <a:spcPts val="4199"/>
                  </a:lnSpc>
                  <a:spcBef>
                    <a:spcPct val="0"/>
                  </a:spcBef>
                </a:pPr>
                <a:r>
                  <a:rPr lang="en-US" sz="2999" dirty="0">
                    <a:latin typeface="Arial" panose="020B0604020202020204" pitchFamily="34" charset="0"/>
                    <a:cs typeface="Arial" panose="020B0604020202020204" pitchFamily="34" charset="0"/>
                  </a:rPr>
                  <a:t>P34,860</a:t>
                </a:r>
              </a:p>
            </p:txBody>
          </p:sp>
          <p:grpSp>
            <p:nvGrpSpPr>
              <p:cNvPr id="58" name="Group 57">
                <a:extLst>
                  <a:ext uri="{FF2B5EF4-FFF2-40B4-BE49-F238E27FC236}">
                    <a16:creationId xmlns:a16="http://schemas.microsoft.com/office/drawing/2014/main" id="{B0683995-7B32-D524-99EE-011700E905BA}"/>
                  </a:ext>
                </a:extLst>
              </p:cNvPr>
              <p:cNvGrpSpPr/>
              <p:nvPr/>
            </p:nvGrpSpPr>
            <p:grpSpPr>
              <a:xfrm>
                <a:off x="12576279" y="3515428"/>
                <a:ext cx="5389098" cy="3396973"/>
                <a:chOff x="10959345" y="2271088"/>
                <a:chExt cx="5554101" cy="3905257"/>
              </a:xfrm>
            </p:grpSpPr>
            <p:grpSp>
              <p:nvGrpSpPr>
                <p:cNvPr id="59" name="Group 58">
                  <a:extLst>
                    <a:ext uri="{FF2B5EF4-FFF2-40B4-BE49-F238E27FC236}">
                      <a16:creationId xmlns:a16="http://schemas.microsoft.com/office/drawing/2014/main" id="{C2780CCC-C908-C73F-59D9-B31B42DB266E}"/>
                    </a:ext>
                  </a:extLst>
                </p:cNvPr>
                <p:cNvGrpSpPr/>
                <p:nvPr/>
              </p:nvGrpSpPr>
              <p:grpSpPr>
                <a:xfrm>
                  <a:off x="10959345" y="2290688"/>
                  <a:ext cx="3730594" cy="3101721"/>
                  <a:chOff x="4299870" y="1355536"/>
                  <a:chExt cx="5984563" cy="5957807"/>
                </a:xfrm>
              </p:grpSpPr>
              <p:pic>
                <p:nvPicPr>
                  <p:cNvPr id="74" name="Picture 73">
                    <a:extLst>
                      <a:ext uri="{FF2B5EF4-FFF2-40B4-BE49-F238E27FC236}">
                        <a16:creationId xmlns:a16="http://schemas.microsoft.com/office/drawing/2014/main" id="{FBC79966-5813-FAF0-FACF-0A0C380A0386}"/>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75" name="Picture 74">
                    <a:extLst>
                      <a:ext uri="{FF2B5EF4-FFF2-40B4-BE49-F238E27FC236}">
                        <a16:creationId xmlns:a16="http://schemas.microsoft.com/office/drawing/2014/main" id="{E61A3CA1-ACBA-0FBD-AF35-159B7A261F7E}"/>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76" name="Picture 75">
                    <a:extLst>
                      <a:ext uri="{FF2B5EF4-FFF2-40B4-BE49-F238E27FC236}">
                        <a16:creationId xmlns:a16="http://schemas.microsoft.com/office/drawing/2014/main" id="{617F4B9D-1A44-4185-A09F-32BEF8CC13F1}"/>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77" name="Picture 76">
                    <a:extLst>
                      <a:ext uri="{FF2B5EF4-FFF2-40B4-BE49-F238E27FC236}">
                        <a16:creationId xmlns:a16="http://schemas.microsoft.com/office/drawing/2014/main" id="{F546F47F-CD1A-46CC-B49B-D0C7108CF783}"/>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78" name="Picture 77">
                    <a:extLst>
                      <a:ext uri="{FF2B5EF4-FFF2-40B4-BE49-F238E27FC236}">
                        <a16:creationId xmlns:a16="http://schemas.microsoft.com/office/drawing/2014/main" id="{523CF8FD-4745-36CE-7C5F-D9C07281EA13}"/>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79" name="Picture 78">
                    <a:extLst>
                      <a:ext uri="{FF2B5EF4-FFF2-40B4-BE49-F238E27FC236}">
                        <a16:creationId xmlns:a16="http://schemas.microsoft.com/office/drawing/2014/main" id="{46CDDAE6-B29B-C514-558D-21E5B21D0595}"/>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80" name="Picture 79">
                    <a:extLst>
                      <a:ext uri="{FF2B5EF4-FFF2-40B4-BE49-F238E27FC236}">
                        <a16:creationId xmlns:a16="http://schemas.microsoft.com/office/drawing/2014/main" id="{6A9F638D-A060-2787-255A-5DE8DBC1E363}"/>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81" name="Picture 80">
                    <a:extLst>
                      <a:ext uri="{FF2B5EF4-FFF2-40B4-BE49-F238E27FC236}">
                        <a16:creationId xmlns:a16="http://schemas.microsoft.com/office/drawing/2014/main" id="{238A353A-A1C1-07D6-A0E0-B5675932A2BD}"/>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82" name="Picture 81">
                    <a:extLst>
                      <a:ext uri="{FF2B5EF4-FFF2-40B4-BE49-F238E27FC236}">
                        <a16:creationId xmlns:a16="http://schemas.microsoft.com/office/drawing/2014/main" id="{321D5DB9-5866-928F-79CB-6B76244DC926}"/>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60" name="Group 59">
                  <a:extLst>
                    <a:ext uri="{FF2B5EF4-FFF2-40B4-BE49-F238E27FC236}">
                      <a16:creationId xmlns:a16="http://schemas.microsoft.com/office/drawing/2014/main" id="{6BBE7CAC-542F-7B4C-6B12-A864D3BDA414}"/>
                    </a:ext>
                  </a:extLst>
                </p:cNvPr>
                <p:cNvGrpSpPr/>
                <p:nvPr/>
              </p:nvGrpSpPr>
              <p:grpSpPr>
                <a:xfrm>
                  <a:off x="12782852" y="2271088"/>
                  <a:ext cx="3730594" cy="3101721"/>
                  <a:chOff x="4299870" y="1355536"/>
                  <a:chExt cx="5984563" cy="5957807"/>
                </a:xfrm>
              </p:grpSpPr>
              <p:pic>
                <p:nvPicPr>
                  <p:cNvPr id="65" name="Picture 64">
                    <a:extLst>
                      <a:ext uri="{FF2B5EF4-FFF2-40B4-BE49-F238E27FC236}">
                        <a16:creationId xmlns:a16="http://schemas.microsoft.com/office/drawing/2014/main" id="{EB1B9E47-0BFF-01D8-CE5B-9A611C1AAF93}"/>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66" name="Picture 65">
                    <a:extLst>
                      <a:ext uri="{FF2B5EF4-FFF2-40B4-BE49-F238E27FC236}">
                        <a16:creationId xmlns:a16="http://schemas.microsoft.com/office/drawing/2014/main" id="{DEBBCCB6-D212-75F6-096B-17BB893D1A8C}"/>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67" name="Picture 66">
                    <a:extLst>
                      <a:ext uri="{FF2B5EF4-FFF2-40B4-BE49-F238E27FC236}">
                        <a16:creationId xmlns:a16="http://schemas.microsoft.com/office/drawing/2014/main" id="{FC922D5E-F3A3-1E04-D3E2-6A5C7ADFD9DB}"/>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3" y="1538763"/>
                    <a:ext cx="2759053" cy="4521938"/>
                  </a:xfrm>
                  <a:prstGeom prst="rect">
                    <a:avLst/>
                  </a:prstGeom>
                </p:spPr>
              </p:pic>
              <p:pic>
                <p:nvPicPr>
                  <p:cNvPr id="68" name="Picture 67">
                    <a:extLst>
                      <a:ext uri="{FF2B5EF4-FFF2-40B4-BE49-F238E27FC236}">
                        <a16:creationId xmlns:a16="http://schemas.microsoft.com/office/drawing/2014/main" id="{DB484230-8AE8-8969-6A68-8C225644846B}"/>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69" name="Picture 68">
                    <a:extLst>
                      <a:ext uri="{FF2B5EF4-FFF2-40B4-BE49-F238E27FC236}">
                        <a16:creationId xmlns:a16="http://schemas.microsoft.com/office/drawing/2014/main" id="{E15B9146-07E2-FD4F-3153-CB614F063E8F}"/>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70" name="Picture 69">
                    <a:extLst>
                      <a:ext uri="{FF2B5EF4-FFF2-40B4-BE49-F238E27FC236}">
                        <a16:creationId xmlns:a16="http://schemas.microsoft.com/office/drawing/2014/main" id="{74BB9785-1832-D459-152B-5DDCE9337C75}"/>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71" name="Picture 70">
                    <a:extLst>
                      <a:ext uri="{FF2B5EF4-FFF2-40B4-BE49-F238E27FC236}">
                        <a16:creationId xmlns:a16="http://schemas.microsoft.com/office/drawing/2014/main" id="{15B2AF84-C72F-0E9F-1CD4-FC11D9FCC387}"/>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72" name="Picture 71">
                    <a:extLst>
                      <a:ext uri="{FF2B5EF4-FFF2-40B4-BE49-F238E27FC236}">
                        <a16:creationId xmlns:a16="http://schemas.microsoft.com/office/drawing/2014/main" id="{5BFE975D-2C1B-B8E7-A366-1F54D037D396}"/>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73" name="Picture 72">
                    <a:extLst>
                      <a:ext uri="{FF2B5EF4-FFF2-40B4-BE49-F238E27FC236}">
                        <a16:creationId xmlns:a16="http://schemas.microsoft.com/office/drawing/2014/main" id="{36C26B6E-4A30-3D6D-3F65-DB0BD3EB595D}"/>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61" name="Group 60">
                  <a:extLst>
                    <a:ext uri="{FF2B5EF4-FFF2-40B4-BE49-F238E27FC236}">
                      <a16:creationId xmlns:a16="http://schemas.microsoft.com/office/drawing/2014/main" id="{1A015D93-9D6C-31D5-F57E-23AAB60F0FAD}"/>
                    </a:ext>
                  </a:extLst>
                </p:cNvPr>
                <p:cNvGrpSpPr/>
                <p:nvPr/>
              </p:nvGrpSpPr>
              <p:grpSpPr>
                <a:xfrm>
                  <a:off x="12553681" y="2580351"/>
                  <a:ext cx="2589977" cy="3595994"/>
                  <a:chOff x="-51920" y="1286359"/>
                  <a:chExt cx="4177591" cy="5524017"/>
                </a:xfrm>
              </p:grpSpPr>
              <p:pic>
                <p:nvPicPr>
                  <p:cNvPr id="62" name="Picture 61">
                    <a:extLst>
                      <a:ext uri="{FF2B5EF4-FFF2-40B4-BE49-F238E27FC236}">
                        <a16:creationId xmlns:a16="http://schemas.microsoft.com/office/drawing/2014/main" id="{E0076DF2-C85D-52C4-9A19-7AD19FD4F1F1}"/>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63" name="Picture 62">
                    <a:extLst>
                      <a:ext uri="{FF2B5EF4-FFF2-40B4-BE49-F238E27FC236}">
                        <a16:creationId xmlns:a16="http://schemas.microsoft.com/office/drawing/2014/main" id="{93FE115F-F2C9-DD0D-148B-C647700F8E0E}"/>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64" name="Picture 63">
                    <a:extLst>
                      <a:ext uri="{FF2B5EF4-FFF2-40B4-BE49-F238E27FC236}">
                        <a16:creationId xmlns:a16="http://schemas.microsoft.com/office/drawing/2014/main" id="{FC52A87F-9E0B-E71E-ACD6-A4BF279C6323}"/>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pic>
          <p:nvPicPr>
            <p:cNvPr id="8" name="Picture 7">
              <a:extLst>
                <a:ext uri="{FF2B5EF4-FFF2-40B4-BE49-F238E27FC236}">
                  <a16:creationId xmlns:a16="http://schemas.microsoft.com/office/drawing/2014/main" id="{27DE4867-ADDC-BD0C-35EC-179CEC912401}"/>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tretch>
              <a:fillRect/>
            </a:stretch>
          </p:blipFill>
          <p:spPr>
            <a:xfrm>
              <a:off x="8194279" y="7606429"/>
              <a:ext cx="1583331" cy="992880"/>
            </a:xfrm>
            <a:prstGeom prst="rect">
              <a:avLst/>
            </a:prstGeom>
          </p:spPr>
        </p:pic>
      </p:grpSp>
      <p:grpSp>
        <p:nvGrpSpPr>
          <p:cNvPr id="21" name="Group 20">
            <a:extLst>
              <a:ext uri="{FF2B5EF4-FFF2-40B4-BE49-F238E27FC236}">
                <a16:creationId xmlns:a16="http://schemas.microsoft.com/office/drawing/2014/main" id="{435A69BE-12F4-414A-1AF3-6489AE1A9EF2}"/>
              </a:ext>
            </a:extLst>
          </p:cNvPr>
          <p:cNvGrpSpPr/>
          <p:nvPr/>
        </p:nvGrpSpPr>
        <p:grpSpPr>
          <a:xfrm>
            <a:off x="3601496" y="6759638"/>
            <a:ext cx="1453278" cy="1319320"/>
            <a:chOff x="7122990" y="5895972"/>
            <a:chExt cx="1360246" cy="1328449"/>
          </a:xfrm>
        </p:grpSpPr>
        <p:pic>
          <p:nvPicPr>
            <p:cNvPr id="22" name="Picture 21">
              <a:extLst>
                <a:ext uri="{FF2B5EF4-FFF2-40B4-BE49-F238E27FC236}">
                  <a16:creationId xmlns:a16="http://schemas.microsoft.com/office/drawing/2014/main" id="{7E57E626-16FB-7506-519E-06E847166A11}"/>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7122990" y="5895972"/>
              <a:ext cx="1360246" cy="1328449"/>
            </a:xfrm>
            <a:prstGeom prst="rect">
              <a:avLst/>
            </a:prstGeom>
          </p:spPr>
        </p:pic>
        <p:pic>
          <p:nvPicPr>
            <p:cNvPr id="23" name="Picture 22">
              <a:extLst>
                <a:ext uri="{FF2B5EF4-FFF2-40B4-BE49-F238E27FC236}">
                  <a16:creationId xmlns:a16="http://schemas.microsoft.com/office/drawing/2014/main" id="{10FC2920-D7D5-462A-B785-DFEFB17AC856}"/>
                </a:ext>
              </a:extLst>
            </p:cNvPr>
            <p:cNvPicPr>
              <a:picLocks noChangeAspect="1"/>
            </p:cNvPicPr>
            <p:nvPr/>
          </p:nvPicPr>
          <p:blipFill>
            <a:blip r:embed="rId22">
              <a:clrChange>
                <a:clrFrom>
                  <a:srgbClr val="F2F2F2"/>
                </a:clrFrom>
                <a:clrTo>
                  <a:srgbClr val="F2F2F2">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7324862" y="6090832"/>
              <a:ext cx="926303" cy="937032"/>
            </a:xfrm>
            <a:prstGeom prst="rect">
              <a:avLst/>
            </a:prstGeom>
          </p:spPr>
        </p:pic>
      </p:grpSp>
      <p:grpSp>
        <p:nvGrpSpPr>
          <p:cNvPr id="146" name="Group 145">
            <a:extLst>
              <a:ext uri="{FF2B5EF4-FFF2-40B4-BE49-F238E27FC236}">
                <a16:creationId xmlns:a16="http://schemas.microsoft.com/office/drawing/2014/main" id="{C24F232C-FFEE-9CE1-966E-D9E70E069524}"/>
              </a:ext>
            </a:extLst>
          </p:cNvPr>
          <p:cNvGrpSpPr/>
          <p:nvPr/>
        </p:nvGrpSpPr>
        <p:grpSpPr>
          <a:xfrm>
            <a:off x="12344123" y="5333990"/>
            <a:ext cx="5726527" cy="3720954"/>
            <a:chOff x="12185834" y="5322236"/>
            <a:chExt cx="5726527" cy="3720954"/>
          </a:xfrm>
        </p:grpSpPr>
        <p:pic>
          <p:nvPicPr>
            <p:cNvPr id="143" name="Picture 2" descr="Buy Quantum Resonance Magnetic Body Analyzer Machine, 49 Test Reports of  Human Full Body Check up Machine German Technology 23th G+ Generation CE  Certified With Three Attachment. Online at Low Prices in">
              <a:extLst>
                <a:ext uri="{FF2B5EF4-FFF2-40B4-BE49-F238E27FC236}">
                  <a16:creationId xmlns:a16="http://schemas.microsoft.com/office/drawing/2014/main" id="{7213F4BC-5BA3-8879-E23C-E7B167B33068}"/>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t="4329"/>
            <a:stretch/>
          </p:blipFill>
          <p:spPr bwMode="auto">
            <a:xfrm>
              <a:off x="12185834" y="6591537"/>
              <a:ext cx="2545606" cy="2168077"/>
            </a:xfrm>
            <a:prstGeom prst="rect">
              <a:avLst/>
            </a:prstGeom>
            <a:noFill/>
            <a:extLst>
              <a:ext uri="{909E8E84-426E-40DD-AFC4-6F175D3DCCD1}">
                <a14:hiddenFill xmlns:a14="http://schemas.microsoft.com/office/drawing/2010/main">
                  <a:solidFill>
                    <a:srgbClr val="FFFFFF"/>
                  </a:solidFill>
                </a14:hiddenFill>
              </a:ext>
            </a:extLst>
          </p:spPr>
        </p:pic>
        <p:grpSp>
          <p:nvGrpSpPr>
            <p:cNvPr id="145" name="Group 144">
              <a:extLst>
                <a:ext uri="{FF2B5EF4-FFF2-40B4-BE49-F238E27FC236}">
                  <a16:creationId xmlns:a16="http://schemas.microsoft.com/office/drawing/2014/main" id="{9A31FD54-A47C-9BE7-48F1-1156014C0E27}"/>
                </a:ext>
              </a:extLst>
            </p:cNvPr>
            <p:cNvGrpSpPr/>
            <p:nvPr/>
          </p:nvGrpSpPr>
          <p:grpSpPr>
            <a:xfrm>
              <a:off x="12846579" y="5322236"/>
              <a:ext cx="5065782" cy="3720954"/>
              <a:chOff x="12846579" y="5322236"/>
              <a:chExt cx="5065782" cy="3720954"/>
            </a:xfrm>
          </p:grpSpPr>
          <p:grpSp>
            <p:nvGrpSpPr>
              <p:cNvPr id="26" name="Group 25">
                <a:extLst>
                  <a:ext uri="{FF2B5EF4-FFF2-40B4-BE49-F238E27FC236}">
                    <a16:creationId xmlns:a16="http://schemas.microsoft.com/office/drawing/2014/main" id="{AB46F27B-5B30-E5E2-5207-985BA8888972}"/>
                  </a:ext>
                </a:extLst>
              </p:cNvPr>
              <p:cNvGrpSpPr/>
              <p:nvPr/>
            </p:nvGrpSpPr>
            <p:grpSpPr>
              <a:xfrm>
                <a:off x="12846579" y="5322236"/>
                <a:ext cx="5065782" cy="2249691"/>
                <a:chOff x="2819400" y="1670272"/>
                <a:chExt cx="12469542" cy="4493593"/>
              </a:xfrm>
            </p:grpSpPr>
            <p:grpSp>
              <p:nvGrpSpPr>
                <p:cNvPr id="27" name="Group 26">
                  <a:extLst>
                    <a:ext uri="{FF2B5EF4-FFF2-40B4-BE49-F238E27FC236}">
                      <a16:creationId xmlns:a16="http://schemas.microsoft.com/office/drawing/2014/main" id="{F75B57B7-6B79-9D81-72C6-81F62C3BDFC4}"/>
                    </a:ext>
                  </a:extLst>
                </p:cNvPr>
                <p:cNvGrpSpPr/>
                <p:nvPr/>
              </p:nvGrpSpPr>
              <p:grpSpPr>
                <a:xfrm>
                  <a:off x="2819400" y="1674666"/>
                  <a:ext cx="7596321" cy="4489199"/>
                  <a:chOff x="10959345" y="2271088"/>
                  <a:chExt cx="5554101" cy="3905257"/>
                </a:xfrm>
              </p:grpSpPr>
              <p:grpSp>
                <p:nvGrpSpPr>
                  <p:cNvPr id="106" name="Group 105">
                    <a:extLst>
                      <a:ext uri="{FF2B5EF4-FFF2-40B4-BE49-F238E27FC236}">
                        <a16:creationId xmlns:a16="http://schemas.microsoft.com/office/drawing/2014/main" id="{8E221216-C2A3-016A-8CC4-CB960DC68536}"/>
                      </a:ext>
                    </a:extLst>
                  </p:cNvPr>
                  <p:cNvGrpSpPr/>
                  <p:nvPr/>
                </p:nvGrpSpPr>
                <p:grpSpPr>
                  <a:xfrm>
                    <a:off x="10959345" y="2290688"/>
                    <a:ext cx="3730594" cy="3101721"/>
                    <a:chOff x="4299870" y="1355536"/>
                    <a:chExt cx="5984563" cy="5957807"/>
                  </a:xfrm>
                </p:grpSpPr>
                <p:pic>
                  <p:nvPicPr>
                    <p:cNvPr id="121" name="Picture 120">
                      <a:extLst>
                        <a:ext uri="{FF2B5EF4-FFF2-40B4-BE49-F238E27FC236}">
                          <a16:creationId xmlns:a16="http://schemas.microsoft.com/office/drawing/2014/main" id="{1FB2EE79-9C75-8C9A-45F6-458B38471456}"/>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22" name="Picture 121">
                      <a:extLst>
                        <a:ext uri="{FF2B5EF4-FFF2-40B4-BE49-F238E27FC236}">
                          <a16:creationId xmlns:a16="http://schemas.microsoft.com/office/drawing/2014/main" id="{A253CAED-183A-F222-418E-1E707F0088E0}"/>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23" name="Picture 122">
                      <a:extLst>
                        <a:ext uri="{FF2B5EF4-FFF2-40B4-BE49-F238E27FC236}">
                          <a16:creationId xmlns:a16="http://schemas.microsoft.com/office/drawing/2014/main" id="{8E6F0D18-14C9-887F-42A4-27D0BAF7FB9E}"/>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24" name="Picture 123">
                      <a:extLst>
                        <a:ext uri="{FF2B5EF4-FFF2-40B4-BE49-F238E27FC236}">
                          <a16:creationId xmlns:a16="http://schemas.microsoft.com/office/drawing/2014/main" id="{C853697C-89D2-870A-62AC-CB6181E000AF}"/>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25" name="Picture 124">
                      <a:extLst>
                        <a:ext uri="{FF2B5EF4-FFF2-40B4-BE49-F238E27FC236}">
                          <a16:creationId xmlns:a16="http://schemas.microsoft.com/office/drawing/2014/main" id="{19C7EDCA-1101-1839-5DAF-228D1F30F502}"/>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26" name="Picture 125">
                      <a:extLst>
                        <a:ext uri="{FF2B5EF4-FFF2-40B4-BE49-F238E27FC236}">
                          <a16:creationId xmlns:a16="http://schemas.microsoft.com/office/drawing/2014/main" id="{2552DF1D-9781-C4D9-883B-6960D5B6A9DC}"/>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27" name="Picture 126">
                      <a:extLst>
                        <a:ext uri="{FF2B5EF4-FFF2-40B4-BE49-F238E27FC236}">
                          <a16:creationId xmlns:a16="http://schemas.microsoft.com/office/drawing/2014/main" id="{D9AAA51D-19FA-EDFE-8967-F8DD1052A055}"/>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28" name="Picture 127">
                      <a:extLst>
                        <a:ext uri="{FF2B5EF4-FFF2-40B4-BE49-F238E27FC236}">
                          <a16:creationId xmlns:a16="http://schemas.microsoft.com/office/drawing/2014/main" id="{4E631C33-9C4A-A6A7-193A-FDDD208CD4CB}"/>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29" name="Picture 128">
                      <a:extLst>
                        <a:ext uri="{FF2B5EF4-FFF2-40B4-BE49-F238E27FC236}">
                          <a16:creationId xmlns:a16="http://schemas.microsoft.com/office/drawing/2014/main" id="{30173B20-9777-E74B-B201-0690F9FA26A2}"/>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07" name="Group 106">
                    <a:extLst>
                      <a:ext uri="{FF2B5EF4-FFF2-40B4-BE49-F238E27FC236}">
                        <a16:creationId xmlns:a16="http://schemas.microsoft.com/office/drawing/2014/main" id="{667F6C8A-742D-9A22-FDA8-98C405A9201F}"/>
                      </a:ext>
                    </a:extLst>
                  </p:cNvPr>
                  <p:cNvGrpSpPr/>
                  <p:nvPr/>
                </p:nvGrpSpPr>
                <p:grpSpPr>
                  <a:xfrm>
                    <a:off x="12782852" y="2271088"/>
                    <a:ext cx="3730594" cy="3101721"/>
                    <a:chOff x="4299870" y="1355536"/>
                    <a:chExt cx="5984563" cy="5957807"/>
                  </a:xfrm>
                </p:grpSpPr>
                <p:pic>
                  <p:nvPicPr>
                    <p:cNvPr id="112" name="Picture 111">
                      <a:extLst>
                        <a:ext uri="{FF2B5EF4-FFF2-40B4-BE49-F238E27FC236}">
                          <a16:creationId xmlns:a16="http://schemas.microsoft.com/office/drawing/2014/main" id="{3076DE0E-20C5-090F-4FA8-D3147CE764EB}"/>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13" name="Picture 112">
                      <a:extLst>
                        <a:ext uri="{FF2B5EF4-FFF2-40B4-BE49-F238E27FC236}">
                          <a16:creationId xmlns:a16="http://schemas.microsoft.com/office/drawing/2014/main" id="{504AE8A6-08E3-1B23-C97C-847F1662AE17}"/>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14" name="Picture 113">
                      <a:extLst>
                        <a:ext uri="{FF2B5EF4-FFF2-40B4-BE49-F238E27FC236}">
                          <a16:creationId xmlns:a16="http://schemas.microsoft.com/office/drawing/2014/main" id="{6ED36B25-7392-9F12-EB64-A4E37186F98E}"/>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15" name="Picture 114">
                      <a:extLst>
                        <a:ext uri="{FF2B5EF4-FFF2-40B4-BE49-F238E27FC236}">
                          <a16:creationId xmlns:a16="http://schemas.microsoft.com/office/drawing/2014/main" id="{47834783-7F05-AB64-2929-1E8A3C6BADA3}"/>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16" name="Picture 115">
                      <a:extLst>
                        <a:ext uri="{FF2B5EF4-FFF2-40B4-BE49-F238E27FC236}">
                          <a16:creationId xmlns:a16="http://schemas.microsoft.com/office/drawing/2014/main" id="{77C8A5F2-3628-4886-DCDA-6612A9FDADA4}"/>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17" name="Picture 116">
                      <a:extLst>
                        <a:ext uri="{FF2B5EF4-FFF2-40B4-BE49-F238E27FC236}">
                          <a16:creationId xmlns:a16="http://schemas.microsoft.com/office/drawing/2014/main" id="{60F046DD-68F5-AB3C-1D7A-CF81DBFFA352}"/>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18" name="Picture 117">
                      <a:extLst>
                        <a:ext uri="{FF2B5EF4-FFF2-40B4-BE49-F238E27FC236}">
                          <a16:creationId xmlns:a16="http://schemas.microsoft.com/office/drawing/2014/main" id="{B93FA254-7E85-BD87-6D66-8B0EC6DB14C4}"/>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19" name="Picture 118">
                      <a:extLst>
                        <a:ext uri="{FF2B5EF4-FFF2-40B4-BE49-F238E27FC236}">
                          <a16:creationId xmlns:a16="http://schemas.microsoft.com/office/drawing/2014/main" id="{53366E0D-F654-6D4B-9ABF-6CCB92BD352E}"/>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20" name="Picture 119">
                      <a:extLst>
                        <a:ext uri="{FF2B5EF4-FFF2-40B4-BE49-F238E27FC236}">
                          <a16:creationId xmlns:a16="http://schemas.microsoft.com/office/drawing/2014/main" id="{B265BCA4-A31E-2C45-D122-940F1A59279E}"/>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08" name="Group 107">
                    <a:extLst>
                      <a:ext uri="{FF2B5EF4-FFF2-40B4-BE49-F238E27FC236}">
                        <a16:creationId xmlns:a16="http://schemas.microsoft.com/office/drawing/2014/main" id="{3B0D0E7D-F6CC-F79E-7145-2F58D12B06E1}"/>
                      </a:ext>
                    </a:extLst>
                  </p:cNvPr>
                  <p:cNvGrpSpPr/>
                  <p:nvPr/>
                </p:nvGrpSpPr>
                <p:grpSpPr>
                  <a:xfrm>
                    <a:off x="12553681" y="2580351"/>
                    <a:ext cx="2589977" cy="3595994"/>
                    <a:chOff x="-51920" y="1286359"/>
                    <a:chExt cx="4177591" cy="5524017"/>
                  </a:xfrm>
                </p:grpSpPr>
                <p:pic>
                  <p:nvPicPr>
                    <p:cNvPr id="109" name="Picture 108">
                      <a:extLst>
                        <a:ext uri="{FF2B5EF4-FFF2-40B4-BE49-F238E27FC236}">
                          <a16:creationId xmlns:a16="http://schemas.microsoft.com/office/drawing/2014/main" id="{8182C511-EFBC-584B-F4E0-352DBD8D57F9}"/>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110" name="Picture 109">
                      <a:extLst>
                        <a:ext uri="{FF2B5EF4-FFF2-40B4-BE49-F238E27FC236}">
                          <a16:creationId xmlns:a16="http://schemas.microsoft.com/office/drawing/2014/main" id="{0A60429C-47FB-F2F3-DB60-2469167A3280}"/>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111" name="Picture 110">
                      <a:extLst>
                        <a:ext uri="{FF2B5EF4-FFF2-40B4-BE49-F238E27FC236}">
                          <a16:creationId xmlns:a16="http://schemas.microsoft.com/office/drawing/2014/main" id="{4FB0CD9F-88F6-8F51-E32B-1F76C7C1FDFA}"/>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nvGrpSpPr>
                <p:cNvPr id="28" name="Group 27">
                  <a:extLst>
                    <a:ext uri="{FF2B5EF4-FFF2-40B4-BE49-F238E27FC236}">
                      <a16:creationId xmlns:a16="http://schemas.microsoft.com/office/drawing/2014/main" id="{82CD9945-3A17-5FCB-2099-F82DB2719271}"/>
                    </a:ext>
                  </a:extLst>
                </p:cNvPr>
                <p:cNvGrpSpPr/>
                <p:nvPr/>
              </p:nvGrpSpPr>
              <p:grpSpPr>
                <a:xfrm>
                  <a:off x="7692621" y="1670272"/>
                  <a:ext cx="7596321" cy="4489199"/>
                  <a:chOff x="10959345" y="2271088"/>
                  <a:chExt cx="5554101" cy="3905257"/>
                </a:xfrm>
              </p:grpSpPr>
              <p:grpSp>
                <p:nvGrpSpPr>
                  <p:cNvPr id="36" name="Group 35">
                    <a:extLst>
                      <a:ext uri="{FF2B5EF4-FFF2-40B4-BE49-F238E27FC236}">
                        <a16:creationId xmlns:a16="http://schemas.microsoft.com/office/drawing/2014/main" id="{4205659F-6C95-14BC-11BC-7020B8C7C029}"/>
                      </a:ext>
                    </a:extLst>
                  </p:cNvPr>
                  <p:cNvGrpSpPr/>
                  <p:nvPr/>
                </p:nvGrpSpPr>
                <p:grpSpPr>
                  <a:xfrm>
                    <a:off x="10959345" y="2290688"/>
                    <a:ext cx="3730594" cy="3101721"/>
                    <a:chOff x="4299870" y="1355536"/>
                    <a:chExt cx="5984563" cy="5957807"/>
                  </a:xfrm>
                </p:grpSpPr>
                <p:pic>
                  <p:nvPicPr>
                    <p:cNvPr id="97" name="Picture 96">
                      <a:extLst>
                        <a:ext uri="{FF2B5EF4-FFF2-40B4-BE49-F238E27FC236}">
                          <a16:creationId xmlns:a16="http://schemas.microsoft.com/office/drawing/2014/main" id="{B462DAAF-351C-77DA-B5ED-2ECDCDE01E54}"/>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98" name="Picture 97">
                      <a:extLst>
                        <a:ext uri="{FF2B5EF4-FFF2-40B4-BE49-F238E27FC236}">
                          <a16:creationId xmlns:a16="http://schemas.microsoft.com/office/drawing/2014/main" id="{9D87037E-DD68-9228-63D4-076B9F942F20}"/>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99" name="Picture 98">
                      <a:extLst>
                        <a:ext uri="{FF2B5EF4-FFF2-40B4-BE49-F238E27FC236}">
                          <a16:creationId xmlns:a16="http://schemas.microsoft.com/office/drawing/2014/main" id="{3F9E3488-784D-4878-FAE9-FD37253F5491}"/>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00" name="Picture 99">
                      <a:extLst>
                        <a:ext uri="{FF2B5EF4-FFF2-40B4-BE49-F238E27FC236}">
                          <a16:creationId xmlns:a16="http://schemas.microsoft.com/office/drawing/2014/main" id="{8808BC73-A509-5F0C-F115-F44EBBF299C1}"/>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01" name="Picture 100">
                      <a:extLst>
                        <a:ext uri="{FF2B5EF4-FFF2-40B4-BE49-F238E27FC236}">
                          <a16:creationId xmlns:a16="http://schemas.microsoft.com/office/drawing/2014/main" id="{A92E29EC-189E-C58D-B055-69E7CA2C51D7}"/>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02" name="Picture 101">
                      <a:extLst>
                        <a:ext uri="{FF2B5EF4-FFF2-40B4-BE49-F238E27FC236}">
                          <a16:creationId xmlns:a16="http://schemas.microsoft.com/office/drawing/2014/main" id="{EE15F3FD-EC54-6F05-2D11-E9078FA42DE3}"/>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03" name="Picture 102">
                      <a:extLst>
                        <a:ext uri="{FF2B5EF4-FFF2-40B4-BE49-F238E27FC236}">
                          <a16:creationId xmlns:a16="http://schemas.microsoft.com/office/drawing/2014/main" id="{122CB2BE-0F6E-DACC-72E9-D29A01DA8E3A}"/>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04" name="Picture 103">
                      <a:extLst>
                        <a:ext uri="{FF2B5EF4-FFF2-40B4-BE49-F238E27FC236}">
                          <a16:creationId xmlns:a16="http://schemas.microsoft.com/office/drawing/2014/main" id="{7705AD8E-EF16-80D6-8374-D908ECB8E221}"/>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05" name="Picture 104">
                      <a:extLst>
                        <a:ext uri="{FF2B5EF4-FFF2-40B4-BE49-F238E27FC236}">
                          <a16:creationId xmlns:a16="http://schemas.microsoft.com/office/drawing/2014/main" id="{07B82B17-54D2-2E82-961F-1E4689E96F2F}"/>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37" name="Group 36">
                    <a:extLst>
                      <a:ext uri="{FF2B5EF4-FFF2-40B4-BE49-F238E27FC236}">
                        <a16:creationId xmlns:a16="http://schemas.microsoft.com/office/drawing/2014/main" id="{CF0B13FB-5A42-B0DC-53AB-343F1DD44FD8}"/>
                      </a:ext>
                    </a:extLst>
                  </p:cNvPr>
                  <p:cNvGrpSpPr/>
                  <p:nvPr/>
                </p:nvGrpSpPr>
                <p:grpSpPr>
                  <a:xfrm>
                    <a:off x="12782852" y="2271088"/>
                    <a:ext cx="3730594" cy="3101721"/>
                    <a:chOff x="4299870" y="1355536"/>
                    <a:chExt cx="5984563" cy="5957807"/>
                  </a:xfrm>
                </p:grpSpPr>
                <p:pic>
                  <p:nvPicPr>
                    <p:cNvPr id="43" name="Picture 42">
                      <a:extLst>
                        <a:ext uri="{FF2B5EF4-FFF2-40B4-BE49-F238E27FC236}">
                          <a16:creationId xmlns:a16="http://schemas.microsoft.com/office/drawing/2014/main" id="{CF84E4C3-E2F6-F30D-085F-EFF4A77FEC94}"/>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44" name="Picture 43">
                      <a:extLst>
                        <a:ext uri="{FF2B5EF4-FFF2-40B4-BE49-F238E27FC236}">
                          <a16:creationId xmlns:a16="http://schemas.microsoft.com/office/drawing/2014/main" id="{F63304EA-5CE2-E511-50B9-4E7C47479702}"/>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45" name="Picture 44">
                      <a:extLst>
                        <a:ext uri="{FF2B5EF4-FFF2-40B4-BE49-F238E27FC236}">
                          <a16:creationId xmlns:a16="http://schemas.microsoft.com/office/drawing/2014/main" id="{9C601939-01FD-EE88-D7DF-17B66D9C574F}"/>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91" name="Picture 90">
                      <a:extLst>
                        <a:ext uri="{FF2B5EF4-FFF2-40B4-BE49-F238E27FC236}">
                          <a16:creationId xmlns:a16="http://schemas.microsoft.com/office/drawing/2014/main" id="{35E48DDA-7631-747A-7205-1515A14138FF}"/>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92" name="Picture 91">
                      <a:extLst>
                        <a:ext uri="{FF2B5EF4-FFF2-40B4-BE49-F238E27FC236}">
                          <a16:creationId xmlns:a16="http://schemas.microsoft.com/office/drawing/2014/main" id="{02547C82-81CB-3A5B-049D-AC9AB4476BB9}"/>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93" name="Picture 92">
                      <a:extLst>
                        <a:ext uri="{FF2B5EF4-FFF2-40B4-BE49-F238E27FC236}">
                          <a16:creationId xmlns:a16="http://schemas.microsoft.com/office/drawing/2014/main" id="{B9B2668E-D3D4-DC91-F18B-49EBC6EEC78B}"/>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94" name="Picture 93">
                      <a:extLst>
                        <a:ext uri="{FF2B5EF4-FFF2-40B4-BE49-F238E27FC236}">
                          <a16:creationId xmlns:a16="http://schemas.microsoft.com/office/drawing/2014/main" id="{342E1988-DFD3-44FD-6CEF-17AE1136593C}"/>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95" name="Picture 94">
                      <a:extLst>
                        <a:ext uri="{FF2B5EF4-FFF2-40B4-BE49-F238E27FC236}">
                          <a16:creationId xmlns:a16="http://schemas.microsoft.com/office/drawing/2014/main" id="{323D34BD-0575-5C8B-1D0F-9BE3F5AFDE27}"/>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96" name="Picture 95">
                      <a:extLst>
                        <a:ext uri="{FF2B5EF4-FFF2-40B4-BE49-F238E27FC236}">
                          <a16:creationId xmlns:a16="http://schemas.microsoft.com/office/drawing/2014/main" id="{A516A23D-145E-CE7C-4C97-2F021A99B5B6}"/>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39" name="Group 38">
                    <a:extLst>
                      <a:ext uri="{FF2B5EF4-FFF2-40B4-BE49-F238E27FC236}">
                        <a16:creationId xmlns:a16="http://schemas.microsoft.com/office/drawing/2014/main" id="{F029DE1B-267B-90CA-C425-8A71541DCBAF}"/>
                      </a:ext>
                    </a:extLst>
                  </p:cNvPr>
                  <p:cNvGrpSpPr/>
                  <p:nvPr/>
                </p:nvGrpSpPr>
                <p:grpSpPr>
                  <a:xfrm>
                    <a:off x="12553681" y="2580351"/>
                    <a:ext cx="2589977" cy="3595994"/>
                    <a:chOff x="-51920" y="1286359"/>
                    <a:chExt cx="4177591" cy="5524017"/>
                  </a:xfrm>
                </p:grpSpPr>
                <p:pic>
                  <p:nvPicPr>
                    <p:cNvPr id="40" name="Picture 39">
                      <a:extLst>
                        <a:ext uri="{FF2B5EF4-FFF2-40B4-BE49-F238E27FC236}">
                          <a16:creationId xmlns:a16="http://schemas.microsoft.com/office/drawing/2014/main" id="{0E42B178-FAD6-0F0E-8358-9DE9108A24C2}"/>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41" name="Picture 40">
                      <a:extLst>
                        <a:ext uri="{FF2B5EF4-FFF2-40B4-BE49-F238E27FC236}">
                          <a16:creationId xmlns:a16="http://schemas.microsoft.com/office/drawing/2014/main" id="{BA3F0E77-799C-79FA-7C57-0B0E5AEB87DF}"/>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42" name="Picture 41">
                      <a:extLst>
                        <a:ext uri="{FF2B5EF4-FFF2-40B4-BE49-F238E27FC236}">
                          <a16:creationId xmlns:a16="http://schemas.microsoft.com/office/drawing/2014/main" id="{0328627F-D8E9-AA1E-4063-0C3E9E7A6E60}"/>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grpSp>
            <p:nvGrpSpPr>
              <p:cNvPr id="144" name="Group 143">
                <a:extLst>
                  <a:ext uri="{FF2B5EF4-FFF2-40B4-BE49-F238E27FC236}">
                    <a16:creationId xmlns:a16="http://schemas.microsoft.com/office/drawing/2014/main" id="{4E9C5633-FBEC-233F-33C3-C820D47F34D5}"/>
                  </a:ext>
                </a:extLst>
              </p:cNvPr>
              <p:cNvGrpSpPr/>
              <p:nvPr/>
            </p:nvGrpSpPr>
            <p:grpSpPr>
              <a:xfrm>
                <a:off x="13963795" y="5781902"/>
                <a:ext cx="2998079" cy="3261288"/>
                <a:chOff x="13963795" y="5781902"/>
                <a:chExt cx="2998079" cy="3261288"/>
              </a:xfrm>
            </p:grpSpPr>
            <p:pic>
              <p:nvPicPr>
                <p:cNvPr id="130" name="Picture 129">
                  <a:extLst>
                    <a:ext uri="{FF2B5EF4-FFF2-40B4-BE49-F238E27FC236}">
                      <a16:creationId xmlns:a16="http://schemas.microsoft.com/office/drawing/2014/main" id="{FA402A3D-8F9E-9286-68B9-B504051A15DE}"/>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4780777" y="5781902"/>
                  <a:ext cx="1080296" cy="1735112"/>
                </a:xfrm>
                <a:prstGeom prst="rect">
                  <a:avLst/>
                </a:prstGeom>
              </p:spPr>
            </p:pic>
            <p:pic>
              <p:nvPicPr>
                <p:cNvPr id="131" name="Picture 130">
                  <a:extLst>
                    <a:ext uri="{FF2B5EF4-FFF2-40B4-BE49-F238E27FC236}">
                      <a16:creationId xmlns:a16="http://schemas.microsoft.com/office/drawing/2014/main" id="{462CAC5A-FD3D-04D3-A7A2-EFBA20D6EF08}"/>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5054922" y="6752283"/>
                  <a:ext cx="1164923" cy="1099128"/>
                </a:xfrm>
                <a:prstGeom prst="rect">
                  <a:avLst/>
                </a:prstGeom>
              </p:spPr>
            </p:pic>
            <p:grpSp>
              <p:nvGrpSpPr>
                <p:cNvPr id="134" name="Group 133">
                  <a:extLst>
                    <a:ext uri="{FF2B5EF4-FFF2-40B4-BE49-F238E27FC236}">
                      <a16:creationId xmlns:a16="http://schemas.microsoft.com/office/drawing/2014/main" id="{3906B4D2-D720-D442-AF1B-988AA332EB85}"/>
                    </a:ext>
                  </a:extLst>
                </p:cNvPr>
                <p:cNvGrpSpPr/>
                <p:nvPr/>
              </p:nvGrpSpPr>
              <p:grpSpPr>
                <a:xfrm>
                  <a:off x="13963795" y="6043281"/>
                  <a:ext cx="1439068" cy="2069509"/>
                  <a:chOff x="13963795" y="6043281"/>
                  <a:chExt cx="1439068" cy="2069509"/>
                </a:xfrm>
              </p:grpSpPr>
              <p:pic>
                <p:nvPicPr>
                  <p:cNvPr id="132" name="Picture 131">
                    <a:extLst>
                      <a:ext uri="{FF2B5EF4-FFF2-40B4-BE49-F238E27FC236}">
                        <a16:creationId xmlns:a16="http://schemas.microsoft.com/office/drawing/2014/main" id="{71AED215-21A1-00F7-C1E7-CEA81DC4E0AA}"/>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133" name="Picture 132">
                    <a:extLst>
                      <a:ext uri="{FF2B5EF4-FFF2-40B4-BE49-F238E27FC236}">
                        <a16:creationId xmlns:a16="http://schemas.microsoft.com/office/drawing/2014/main" id="{32224176-7560-B82C-969B-EC488763E5C6}"/>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grpSp>
              <p:nvGrpSpPr>
                <p:cNvPr id="135" name="Group 134">
                  <a:extLst>
                    <a:ext uri="{FF2B5EF4-FFF2-40B4-BE49-F238E27FC236}">
                      <a16:creationId xmlns:a16="http://schemas.microsoft.com/office/drawing/2014/main" id="{39EA24DC-B511-4473-0865-15F26BCD0940}"/>
                    </a:ext>
                  </a:extLst>
                </p:cNvPr>
                <p:cNvGrpSpPr/>
                <p:nvPr/>
              </p:nvGrpSpPr>
              <p:grpSpPr>
                <a:xfrm>
                  <a:off x="15522806" y="6051478"/>
                  <a:ext cx="1439068" cy="2069509"/>
                  <a:chOff x="13963795" y="6043281"/>
                  <a:chExt cx="1439068" cy="2069509"/>
                </a:xfrm>
              </p:grpSpPr>
              <p:pic>
                <p:nvPicPr>
                  <p:cNvPr id="136" name="Picture 135">
                    <a:extLst>
                      <a:ext uri="{FF2B5EF4-FFF2-40B4-BE49-F238E27FC236}">
                        <a16:creationId xmlns:a16="http://schemas.microsoft.com/office/drawing/2014/main" id="{6475082A-F2F2-4902-1648-EC27D23D11E5}"/>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137" name="Picture 136">
                    <a:extLst>
                      <a:ext uri="{FF2B5EF4-FFF2-40B4-BE49-F238E27FC236}">
                        <a16:creationId xmlns:a16="http://schemas.microsoft.com/office/drawing/2014/main" id="{534BC8BF-8B71-675F-3274-BE6824B9A63A}"/>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grpSp>
              <p:nvGrpSpPr>
                <p:cNvPr id="138" name="Group 137">
                  <a:extLst>
                    <a:ext uri="{FF2B5EF4-FFF2-40B4-BE49-F238E27FC236}">
                      <a16:creationId xmlns:a16="http://schemas.microsoft.com/office/drawing/2014/main" id="{71AAFA04-CDD0-E995-2D1A-2C29B5A09648}"/>
                    </a:ext>
                  </a:extLst>
                </p:cNvPr>
                <p:cNvGrpSpPr/>
                <p:nvPr/>
              </p:nvGrpSpPr>
              <p:grpSpPr>
                <a:xfrm>
                  <a:off x="14852090" y="6277644"/>
                  <a:ext cx="1439068" cy="2069509"/>
                  <a:chOff x="13963795" y="6043281"/>
                  <a:chExt cx="1439068" cy="2069509"/>
                </a:xfrm>
              </p:grpSpPr>
              <p:pic>
                <p:nvPicPr>
                  <p:cNvPr id="139" name="Picture 138">
                    <a:extLst>
                      <a:ext uri="{FF2B5EF4-FFF2-40B4-BE49-F238E27FC236}">
                        <a16:creationId xmlns:a16="http://schemas.microsoft.com/office/drawing/2014/main" id="{CCB316F7-E1C8-2048-C960-0A0723AAA11E}"/>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140" name="Picture 139">
                    <a:extLst>
                      <a:ext uri="{FF2B5EF4-FFF2-40B4-BE49-F238E27FC236}">
                        <a16:creationId xmlns:a16="http://schemas.microsoft.com/office/drawing/2014/main" id="{0F97C6AF-BA86-4E31-4989-68638263DEF9}"/>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sp>
              <p:nvSpPr>
                <p:cNvPr id="142" name="TextBox 22">
                  <a:extLst>
                    <a:ext uri="{FF2B5EF4-FFF2-40B4-BE49-F238E27FC236}">
                      <a16:creationId xmlns:a16="http://schemas.microsoft.com/office/drawing/2014/main" id="{A61104BE-6616-9137-7D3F-381C4959A0A4}"/>
                    </a:ext>
                  </a:extLst>
                </p:cNvPr>
                <p:cNvSpPr txBox="1"/>
                <p:nvPr/>
              </p:nvSpPr>
              <p:spPr>
                <a:xfrm>
                  <a:off x="14032755" y="8544592"/>
                  <a:ext cx="2706574" cy="498598"/>
                </a:xfrm>
                <a:prstGeom prst="rect">
                  <a:avLst/>
                </a:prstGeom>
              </p:spPr>
              <p:txBody>
                <a:bodyPr wrap="square" lIns="0" tIns="0" rIns="0" bIns="0" rtlCol="0" anchor="t">
                  <a:spAutoFit/>
                </a:bodyPr>
                <a:lstStyle/>
                <a:p>
                  <a:pPr algn="ctr">
                    <a:lnSpc>
                      <a:spcPts val="4199"/>
                    </a:lnSpc>
                    <a:spcBef>
                      <a:spcPct val="0"/>
                    </a:spcBef>
                  </a:pPr>
                  <a:r>
                    <a:rPr lang="en-US" sz="2900" dirty="0">
                      <a:latin typeface="Arial" panose="020B0604020202020204" pitchFamily="34" charset="0"/>
                      <a:cs typeface="Arial" panose="020B0604020202020204" pitchFamily="34" charset="0"/>
                    </a:rPr>
                    <a:t>P75,000</a:t>
                  </a:r>
                </a:p>
              </p:txBody>
            </p:sp>
            <p:sp>
              <p:nvSpPr>
                <p:cNvPr id="141" name="TextBox 22">
                  <a:extLst>
                    <a:ext uri="{FF2B5EF4-FFF2-40B4-BE49-F238E27FC236}">
                      <a16:creationId xmlns:a16="http://schemas.microsoft.com/office/drawing/2014/main" id="{F7A3FA2E-DE85-3075-4239-2371F6E61D5A}"/>
                    </a:ext>
                  </a:extLst>
                </p:cNvPr>
                <p:cNvSpPr txBox="1"/>
                <p:nvPr/>
              </p:nvSpPr>
              <p:spPr>
                <a:xfrm>
                  <a:off x="14138960" y="8045748"/>
                  <a:ext cx="2706574" cy="498598"/>
                </a:xfrm>
                <a:prstGeom prst="rect">
                  <a:avLst/>
                </a:prstGeom>
              </p:spPr>
              <p:txBody>
                <a:bodyPr wrap="square" lIns="0" tIns="0" rIns="0" bIns="0" rtlCol="0" anchor="t">
                  <a:spAutoFit/>
                </a:bodyPr>
                <a:lstStyle/>
                <a:p>
                  <a:pPr algn="ctr">
                    <a:lnSpc>
                      <a:spcPts val="4199"/>
                    </a:lnSpc>
                    <a:spcBef>
                      <a:spcPct val="0"/>
                    </a:spcBef>
                  </a:pPr>
                  <a:r>
                    <a:rPr lang="en-US" sz="2800" dirty="0">
                      <a:solidFill>
                        <a:schemeClr val="tx1">
                          <a:lumMod val="75000"/>
                          <a:lumOff val="25000"/>
                        </a:schemeClr>
                      </a:solidFill>
                      <a:latin typeface="Poppins Bold"/>
                    </a:rPr>
                    <a:t>PLATINUM</a:t>
                  </a:r>
                </a:p>
              </p:txBody>
            </p:sp>
          </p:grpSp>
        </p:grpSp>
      </p:grpSp>
      <p:sp>
        <p:nvSpPr>
          <p:cNvPr id="150" name="Snip Diagonal Corner Rectangle 149">
            <a:extLst>
              <a:ext uri="{FF2B5EF4-FFF2-40B4-BE49-F238E27FC236}">
                <a16:creationId xmlns:a16="http://schemas.microsoft.com/office/drawing/2014/main" id="{29617EF9-A589-3DCC-42E3-7A90AB17D67A}"/>
              </a:ext>
            </a:extLst>
          </p:cNvPr>
          <p:cNvSpPr/>
          <p:nvPr/>
        </p:nvSpPr>
        <p:spPr>
          <a:xfrm>
            <a:off x="4608976" y="6137341"/>
            <a:ext cx="2231887" cy="627278"/>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P1,500</a:t>
            </a:r>
          </a:p>
        </p:txBody>
      </p:sp>
      <p:sp>
        <p:nvSpPr>
          <p:cNvPr id="152" name="Snip Diagonal Corner Rectangle 151">
            <a:extLst>
              <a:ext uri="{FF2B5EF4-FFF2-40B4-BE49-F238E27FC236}">
                <a16:creationId xmlns:a16="http://schemas.microsoft.com/office/drawing/2014/main" id="{C8772D9E-A506-548F-661E-56E8F4741A13}"/>
              </a:ext>
            </a:extLst>
          </p:cNvPr>
          <p:cNvSpPr/>
          <p:nvPr/>
        </p:nvSpPr>
        <p:spPr>
          <a:xfrm>
            <a:off x="9482822" y="6176219"/>
            <a:ext cx="2231887" cy="627278"/>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P3,500</a:t>
            </a:r>
          </a:p>
        </p:txBody>
      </p:sp>
      <p:sp>
        <p:nvSpPr>
          <p:cNvPr id="153" name="Snip Diagonal Corner Rectangle 152">
            <a:extLst>
              <a:ext uri="{FF2B5EF4-FFF2-40B4-BE49-F238E27FC236}">
                <a16:creationId xmlns:a16="http://schemas.microsoft.com/office/drawing/2014/main" id="{39EC18E4-DEC0-91E4-132C-3DBD8E770E09}"/>
              </a:ext>
            </a:extLst>
          </p:cNvPr>
          <p:cNvSpPr/>
          <p:nvPr/>
        </p:nvSpPr>
        <p:spPr>
          <a:xfrm>
            <a:off x="14448969" y="6216616"/>
            <a:ext cx="2231887" cy="627278"/>
          </a:xfrm>
          <a:prstGeom prst="snip2Diag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P7,500</a:t>
            </a:r>
          </a:p>
        </p:txBody>
      </p:sp>
    </p:spTree>
    <p:extLst>
      <p:ext uri="{BB962C8B-B14F-4D97-AF65-F5344CB8AC3E}">
        <p14:creationId xmlns:p14="http://schemas.microsoft.com/office/powerpoint/2010/main" val="111182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0" presetClass="path" presetSubtype="0" accel="50000" decel="50000" fill="hold" grpId="0" nodeType="withEffect">
                                  <p:stCondLst>
                                    <p:cond delay="0"/>
                                  </p:stCondLst>
                                  <p:childTnLst>
                                    <p:animMotion origin="layout" path="M 0.02648 -0.00124 L 0.22873 -0.25988 " pathEditMode="relative" rAng="0" ptsTypes="AA">
                                      <p:cBhvr>
                                        <p:cTn id="20" dur="1000" fill="hold"/>
                                        <p:tgtEl>
                                          <p:spTgt spid="30"/>
                                        </p:tgtEl>
                                        <p:attrNameLst>
                                          <p:attrName>ppt_x</p:attrName>
                                          <p:attrName>ppt_y</p:attrName>
                                        </p:attrNameLst>
                                      </p:cBhvr>
                                      <p:rCtr x="10113" y="-12932"/>
                                    </p:animMotion>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strips(down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anim calcmode="lin" valueType="num">
                                      <p:cBhvr>
                                        <p:cTn id="31" dur="500" fill="hold"/>
                                        <p:tgtEl>
                                          <p:spTgt spid="31"/>
                                        </p:tgtEl>
                                        <p:attrNameLst>
                                          <p:attrName>ppt_x</p:attrName>
                                        </p:attrNameLst>
                                      </p:cBhvr>
                                      <p:tavLst>
                                        <p:tav tm="0">
                                          <p:val>
                                            <p:strVal val="#ppt_x"/>
                                          </p:val>
                                        </p:tav>
                                        <p:tav tm="100000">
                                          <p:val>
                                            <p:strVal val="#ppt_x"/>
                                          </p:val>
                                        </p:tav>
                                      </p:tavLst>
                                    </p:anim>
                                    <p:anim calcmode="lin" valueType="num">
                                      <p:cBhvr>
                                        <p:cTn id="32" dur="500" fill="hold"/>
                                        <p:tgtEl>
                                          <p:spTgt spid="3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50"/>
                                        </p:tgtEl>
                                        <p:attrNameLst>
                                          <p:attrName>style.visibility</p:attrName>
                                        </p:attrNameLst>
                                      </p:cBhvr>
                                      <p:to>
                                        <p:strVal val="visible"/>
                                      </p:to>
                                    </p:set>
                                  </p:childTnLst>
                                </p:cTn>
                              </p:par>
                              <p:par>
                                <p:cTn id="42" presetID="0" presetClass="path" presetSubtype="0" accel="50000" decel="50000" fill="hold" grpId="0" nodeType="withEffect">
                                  <p:stCondLst>
                                    <p:cond delay="0"/>
                                  </p:stCondLst>
                                  <p:childTnLst>
                                    <p:animMotion origin="layout" path="M 0.02648 -0.00124 L 0.02978 -0.33164 " pathEditMode="relative" rAng="0" ptsTypes="AA">
                                      <p:cBhvr>
                                        <p:cTn id="43" dur="1000" fill="hold"/>
                                        <p:tgtEl>
                                          <p:spTgt spid="150"/>
                                        </p:tgtEl>
                                        <p:attrNameLst>
                                          <p:attrName>ppt_x</p:attrName>
                                          <p:attrName>ppt_y</p:attrName>
                                        </p:attrNameLst>
                                      </p:cBhvr>
                                      <p:rCtr x="165" y="-16528"/>
                                    </p:animMotion>
                                  </p:childTnLst>
                                </p:cTn>
                              </p:par>
                            </p:childTnLst>
                          </p:cTn>
                        </p:par>
                      </p:childTnLst>
                    </p:cTn>
                  </p:par>
                  <p:par>
                    <p:cTn id="44" fill="hold">
                      <p:stCondLst>
                        <p:cond delay="indefinite"/>
                      </p:stCondLst>
                      <p:childTnLst>
                        <p:par>
                          <p:cTn id="45" fill="hold">
                            <p:stCondLst>
                              <p:cond delay="0"/>
                            </p:stCondLst>
                            <p:childTnLst>
                              <p:par>
                                <p:cTn id="46" presetID="18" presetClass="entr" presetSubtype="6"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strips(downRight)">
                                      <p:cBhvr>
                                        <p:cTn id="48" dur="5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51"/>
                                        </p:tgtEl>
                                        <p:attrNameLst>
                                          <p:attrName>style.visibility</p:attrName>
                                        </p:attrNameLst>
                                      </p:cBhvr>
                                      <p:to>
                                        <p:strVal val="visible"/>
                                      </p:to>
                                    </p:set>
                                    <p:animEffect transition="in" filter="fade">
                                      <p:cBhvr>
                                        <p:cTn id="53" dur="500"/>
                                        <p:tgtEl>
                                          <p:spTgt spid="151"/>
                                        </p:tgtEl>
                                      </p:cBhvr>
                                    </p:animEffect>
                                    <p:anim calcmode="lin" valueType="num">
                                      <p:cBhvr>
                                        <p:cTn id="54" dur="500" fill="hold"/>
                                        <p:tgtEl>
                                          <p:spTgt spid="151"/>
                                        </p:tgtEl>
                                        <p:attrNameLst>
                                          <p:attrName>ppt_x</p:attrName>
                                        </p:attrNameLst>
                                      </p:cBhvr>
                                      <p:tavLst>
                                        <p:tav tm="0">
                                          <p:val>
                                            <p:strVal val="#ppt_x"/>
                                          </p:val>
                                        </p:tav>
                                        <p:tav tm="100000">
                                          <p:val>
                                            <p:strVal val="#ppt_x"/>
                                          </p:val>
                                        </p:tav>
                                      </p:tavLst>
                                    </p:anim>
                                    <p:anim calcmode="lin" valueType="num">
                                      <p:cBhvr>
                                        <p:cTn id="55" dur="500" fill="hold"/>
                                        <p:tgtEl>
                                          <p:spTgt spid="15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1" nodeType="clickEffect">
                                  <p:stCondLst>
                                    <p:cond delay="0"/>
                                  </p:stCondLst>
                                  <p:childTnLst>
                                    <p:set>
                                      <p:cBhvr>
                                        <p:cTn id="59" dur="1" fill="hold">
                                          <p:stCondLst>
                                            <p:cond delay="0"/>
                                          </p:stCondLst>
                                        </p:cTn>
                                        <p:tgtEl>
                                          <p:spTgt spid="152"/>
                                        </p:tgtEl>
                                        <p:attrNameLst>
                                          <p:attrName>style.visibility</p:attrName>
                                        </p:attrNameLst>
                                      </p:cBhvr>
                                      <p:to>
                                        <p:strVal val="visible"/>
                                      </p:to>
                                    </p:set>
                                  </p:childTnLst>
                                </p:cTn>
                              </p:par>
                              <p:par>
                                <p:cTn id="60" presetID="0" presetClass="path" presetSubtype="0" accel="50000" decel="50000" fill="hold" grpId="0" nodeType="withEffect">
                                  <p:stCondLst>
                                    <p:cond delay="0"/>
                                  </p:stCondLst>
                                  <p:childTnLst>
                                    <p:animMotion origin="layout" path="M 0.02648 -0.00123 L -0.0256 -0.26219 " pathEditMode="relative" rAng="0" ptsTypes="AA">
                                      <p:cBhvr>
                                        <p:cTn id="61" dur="1000" fill="hold"/>
                                        <p:tgtEl>
                                          <p:spTgt spid="152"/>
                                        </p:tgtEl>
                                        <p:attrNameLst>
                                          <p:attrName>ppt_x</p:attrName>
                                          <p:attrName>ppt_y</p:attrName>
                                        </p:attrNameLst>
                                      </p:cBhvr>
                                      <p:rCtr x="-2604" y="-13056"/>
                                    </p:animMotion>
                                  </p:childTnLst>
                                </p:cTn>
                              </p:par>
                            </p:childTnLst>
                          </p:cTn>
                        </p:par>
                      </p:childTnLst>
                    </p:cTn>
                  </p:par>
                  <p:par>
                    <p:cTn id="62" fill="hold">
                      <p:stCondLst>
                        <p:cond delay="indefinite"/>
                      </p:stCondLst>
                      <p:childTnLst>
                        <p:par>
                          <p:cTn id="63" fill="hold">
                            <p:stCondLst>
                              <p:cond delay="0"/>
                            </p:stCondLst>
                            <p:childTnLst>
                              <p:par>
                                <p:cTn id="64" presetID="18" presetClass="entr" presetSubtype="6" fill="hold" grpId="0" nodeType="clickEffect">
                                  <p:stCondLst>
                                    <p:cond delay="0"/>
                                  </p:stCondLst>
                                  <p:childTnLst>
                                    <p:set>
                                      <p:cBhvr>
                                        <p:cTn id="65" dur="1" fill="hold">
                                          <p:stCondLst>
                                            <p:cond delay="0"/>
                                          </p:stCondLst>
                                        </p:cTn>
                                        <p:tgtEl>
                                          <p:spTgt spid="149"/>
                                        </p:tgtEl>
                                        <p:attrNameLst>
                                          <p:attrName>style.visibility</p:attrName>
                                        </p:attrNameLst>
                                      </p:cBhvr>
                                      <p:to>
                                        <p:strVal val="visible"/>
                                      </p:to>
                                    </p:set>
                                    <p:animEffect transition="in" filter="strips(downRight)">
                                      <p:cBhvr>
                                        <p:cTn id="66" dur="500"/>
                                        <p:tgtEl>
                                          <p:spTgt spid="149"/>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46"/>
                                        </p:tgtEl>
                                        <p:attrNameLst>
                                          <p:attrName>style.visibility</p:attrName>
                                        </p:attrNameLst>
                                      </p:cBhvr>
                                      <p:to>
                                        <p:strVal val="visible"/>
                                      </p:to>
                                    </p:set>
                                    <p:animEffect transition="in" filter="fade">
                                      <p:cBhvr>
                                        <p:cTn id="71" dur="500"/>
                                        <p:tgtEl>
                                          <p:spTgt spid="146"/>
                                        </p:tgtEl>
                                      </p:cBhvr>
                                    </p:animEffect>
                                    <p:anim calcmode="lin" valueType="num">
                                      <p:cBhvr>
                                        <p:cTn id="72" dur="500" fill="hold"/>
                                        <p:tgtEl>
                                          <p:spTgt spid="146"/>
                                        </p:tgtEl>
                                        <p:attrNameLst>
                                          <p:attrName>ppt_x</p:attrName>
                                        </p:attrNameLst>
                                      </p:cBhvr>
                                      <p:tavLst>
                                        <p:tav tm="0">
                                          <p:val>
                                            <p:strVal val="#ppt_x"/>
                                          </p:val>
                                        </p:tav>
                                        <p:tav tm="100000">
                                          <p:val>
                                            <p:strVal val="#ppt_x"/>
                                          </p:val>
                                        </p:tav>
                                      </p:tavLst>
                                    </p:anim>
                                    <p:anim calcmode="lin" valueType="num">
                                      <p:cBhvr>
                                        <p:cTn id="73" dur="500" fill="hold"/>
                                        <p:tgtEl>
                                          <p:spTgt spid="146"/>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1" nodeType="clickEffect">
                                  <p:stCondLst>
                                    <p:cond delay="0"/>
                                  </p:stCondLst>
                                  <p:childTnLst>
                                    <p:set>
                                      <p:cBhvr>
                                        <p:cTn id="77" dur="1" fill="hold">
                                          <p:stCondLst>
                                            <p:cond delay="0"/>
                                          </p:stCondLst>
                                        </p:cTn>
                                        <p:tgtEl>
                                          <p:spTgt spid="153"/>
                                        </p:tgtEl>
                                        <p:attrNameLst>
                                          <p:attrName>style.visibility</p:attrName>
                                        </p:attrNameLst>
                                      </p:cBhvr>
                                      <p:to>
                                        <p:strVal val="visible"/>
                                      </p:to>
                                    </p:set>
                                  </p:childTnLst>
                                </p:cTn>
                              </p:par>
                              <p:par>
                                <p:cTn id="78" presetID="0" presetClass="path" presetSubtype="0" accel="50000" decel="50000" fill="hold" grpId="0" nodeType="withEffect">
                                  <p:stCondLst>
                                    <p:cond delay="0"/>
                                  </p:stCondLst>
                                  <p:childTnLst>
                                    <p:animMotion origin="layout" path="M 0.02647 -0.00123 L -0.27656 -0.33179 " pathEditMode="relative" rAng="0" ptsTypes="AA">
                                      <p:cBhvr>
                                        <p:cTn id="79" dur="1000" fill="hold"/>
                                        <p:tgtEl>
                                          <p:spTgt spid="153"/>
                                        </p:tgtEl>
                                        <p:attrNameLst>
                                          <p:attrName>ppt_x</p:attrName>
                                          <p:attrName>ppt_y</p:attrName>
                                        </p:attrNameLst>
                                      </p:cBhvr>
                                      <p:rCtr x="-15156" y="-16528"/>
                                    </p:animMotion>
                                  </p:childTnLst>
                                </p:cTn>
                              </p:par>
                            </p:childTnLst>
                          </p:cTn>
                        </p:par>
                      </p:childTnLst>
                    </p:cTn>
                  </p:par>
                  <p:par>
                    <p:cTn id="80" fill="hold">
                      <p:stCondLst>
                        <p:cond delay="indefinite"/>
                      </p:stCondLst>
                      <p:childTnLst>
                        <p:par>
                          <p:cTn id="81" fill="hold">
                            <p:stCondLst>
                              <p:cond delay="0"/>
                            </p:stCondLst>
                            <p:childTnLst>
                              <p:par>
                                <p:cTn id="82" presetID="18" presetClass="entr" presetSubtype="6" fill="hold" grpId="0"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strips(downRight)">
                                      <p:cBhvr>
                                        <p:cTn id="8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55" grpId="0" animBg="1"/>
      <p:bldP spid="24" grpId="0" animBg="1"/>
      <p:bldP spid="7" grpId="0" animBg="1"/>
      <p:bldP spid="30" grpId="0" animBg="1"/>
      <p:bldP spid="30" grpId="1" animBg="1"/>
      <p:bldP spid="3" grpId="0"/>
      <p:bldP spid="150" grpId="0" animBg="1"/>
      <p:bldP spid="150" grpId="1" animBg="1"/>
      <p:bldP spid="152" grpId="0" animBg="1"/>
      <p:bldP spid="152" grpId="1" animBg="1"/>
      <p:bldP spid="153" grpId="0" animBg="1"/>
      <p:bldP spid="153"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2">
            <a:extLst>
              <a:ext uri="{FF2B5EF4-FFF2-40B4-BE49-F238E27FC236}">
                <a16:creationId xmlns:a16="http://schemas.microsoft.com/office/drawing/2014/main" id="{672B50C9-CEB7-BC8B-52AA-72CFF06B3F5C}"/>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4F1802C3-D305-DA91-1769-7C4434BC6BBE}"/>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9E90BA14-414C-115D-8465-686D619AD1E0}"/>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18" name="Freeform 5">
            <a:extLst>
              <a:ext uri="{FF2B5EF4-FFF2-40B4-BE49-F238E27FC236}">
                <a16:creationId xmlns:a16="http://schemas.microsoft.com/office/drawing/2014/main" id="{F9C635F0-6A61-3F98-06C3-2833B423D761}"/>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19" name="Freeform 6">
            <a:extLst>
              <a:ext uri="{FF2B5EF4-FFF2-40B4-BE49-F238E27FC236}">
                <a16:creationId xmlns:a16="http://schemas.microsoft.com/office/drawing/2014/main" id="{7A91B41F-5782-0F89-E232-FE3D54A10BF9}"/>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C5004EC0-3249-19DD-0430-432B183F40D4}"/>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3" name="Group 82">
            <a:extLst>
              <a:ext uri="{FF2B5EF4-FFF2-40B4-BE49-F238E27FC236}">
                <a16:creationId xmlns:a16="http://schemas.microsoft.com/office/drawing/2014/main" id="{DFE78120-EE7F-DE45-9B2A-0A711883F139}"/>
              </a:ext>
            </a:extLst>
          </p:cNvPr>
          <p:cNvGrpSpPr/>
          <p:nvPr/>
        </p:nvGrpSpPr>
        <p:grpSpPr>
          <a:xfrm>
            <a:off x="5121905" y="701689"/>
            <a:ext cx="9687851" cy="1107995"/>
            <a:chOff x="749492" y="3055738"/>
            <a:chExt cx="7356500" cy="910752"/>
          </a:xfrm>
        </p:grpSpPr>
        <p:grpSp>
          <p:nvGrpSpPr>
            <p:cNvPr id="84" name="Group 15">
              <a:extLst>
                <a:ext uri="{FF2B5EF4-FFF2-40B4-BE49-F238E27FC236}">
                  <a16:creationId xmlns:a16="http://schemas.microsoft.com/office/drawing/2014/main" id="{EE4A2E53-FD7D-B3C4-7CA6-7AAC47E9509C}"/>
                </a:ext>
              </a:extLst>
            </p:cNvPr>
            <p:cNvGrpSpPr/>
            <p:nvPr/>
          </p:nvGrpSpPr>
          <p:grpSpPr>
            <a:xfrm>
              <a:off x="1057704" y="3113624"/>
              <a:ext cx="6010515" cy="707725"/>
              <a:chOff x="0" y="-57150"/>
              <a:chExt cx="3936804" cy="463550"/>
            </a:xfrm>
          </p:grpSpPr>
          <p:sp>
            <p:nvSpPr>
              <p:cNvPr id="88" name="Freeform 16">
                <a:extLst>
                  <a:ext uri="{FF2B5EF4-FFF2-40B4-BE49-F238E27FC236}">
                    <a16:creationId xmlns:a16="http://schemas.microsoft.com/office/drawing/2014/main" id="{1773C83A-CAB2-8356-0D06-81F8088E7586}"/>
                  </a:ext>
                </a:extLst>
              </p:cNvPr>
              <p:cNvSpPr/>
              <p:nvPr/>
            </p:nvSpPr>
            <p:spPr>
              <a:xfrm>
                <a:off x="0" y="0"/>
                <a:ext cx="3921058"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89" name="TextBox 17">
                <a:extLst>
                  <a:ext uri="{FF2B5EF4-FFF2-40B4-BE49-F238E27FC236}">
                    <a16:creationId xmlns:a16="http://schemas.microsoft.com/office/drawing/2014/main" id="{F64B9C68-DCC8-0FD1-3466-5977356605DA}"/>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85" name="TextBox 30">
              <a:extLst>
                <a:ext uri="{FF2B5EF4-FFF2-40B4-BE49-F238E27FC236}">
                  <a16:creationId xmlns:a16="http://schemas.microsoft.com/office/drawing/2014/main" id="{AEC84EF8-EB80-51D6-3391-2781FEE9C081}"/>
                </a:ext>
              </a:extLst>
            </p:cNvPr>
            <p:cNvSpPr txBox="1"/>
            <p:nvPr/>
          </p:nvSpPr>
          <p:spPr>
            <a:xfrm>
              <a:off x="1895319" y="3365167"/>
              <a:ext cx="6210673"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SALES MATCH BONUS</a:t>
              </a:r>
            </a:p>
          </p:txBody>
        </p:sp>
        <p:sp>
          <p:nvSpPr>
            <p:cNvPr id="86" name="Freeform 33">
              <a:extLst>
                <a:ext uri="{FF2B5EF4-FFF2-40B4-BE49-F238E27FC236}">
                  <a16:creationId xmlns:a16="http://schemas.microsoft.com/office/drawing/2014/main" id="{320E50E2-3A67-2C3F-417C-83F907224028}"/>
                </a:ext>
              </a:extLst>
            </p:cNvPr>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87" name="TextBox 30">
              <a:extLst>
                <a:ext uri="{FF2B5EF4-FFF2-40B4-BE49-F238E27FC236}">
                  <a16:creationId xmlns:a16="http://schemas.microsoft.com/office/drawing/2014/main" id="{2C068C29-7A29-4C28-2B5C-8238468B2907}"/>
                </a:ext>
              </a:extLst>
            </p:cNvPr>
            <p:cNvSpPr txBox="1"/>
            <p:nvPr/>
          </p:nvSpPr>
          <p:spPr>
            <a:xfrm>
              <a:off x="1033037" y="3368389"/>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3</a:t>
              </a:r>
            </a:p>
          </p:txBody>
        </p:sp>
      </p:grpSp>
      <p:sp>
        <p:nvSpPr>
          <p:cNvPr id="200" name="TextBox 30">
            <a:extLst>
              <a:ext uri="{FF2B5EF4-FFF2-40B4-BE49-F238E27FC236}">
                <a16:creationId xmlns:a16="http://schemas.microsoft.com/office/drawing/2014/main" id="{D5837C6D-0CA4-89FE-1685-5BD49C9BEFF1}"/>
              </a:ext>
            </a:extLst>
          </p:cNvPr>
          <p:cNvSpPr txBox="1"/>
          <p:nvPr/>
        </p:nvSpPr>
        <p:spPr>
          <a:xfrm>
            <a:off x="4747616" y="2426603"/>
            <a:ext cx="9156568" cy="989182"/>
          </a:xfrm>
          <a:prstGeom prst="rect">
            <a:avLst/>
          </a:prstGeom>
        </p:spPr>
        <p:txBody>
          <a:bodyPr wrap="square" lIns="0" tIns="0" rIns="0" bIns="0" rtlCol="0" anchor="t">
            <a:spAutoFit/>
          </a:bodyPr>
          <a:lstStyle/>
          <a:p>
            <a:pPr>
              <a:lnSpc>
                <a:spcPts val="3787"/>
              </a:lnSpc>
              <a:spcBef>
                <a:spcPct val="0"/>
              </a:spcBef>
            </a:pPr>
            <a:r>
              <a:rPr lang="en-US" sz="4000" b="1" i="1" dirty="0">
                <a:solidFill>
                  <a:srgbClr val="022C8E"/>
                </a:solidFill>
                <a:latin typeface="Arial Narrow" panose="020B0604020202020204" pitchFamily="34" charset="0"/>
                <a:cs typeface="Arial Narrow" panose="020B0604020202020204" pitchFamily="34" charset="0"/>
              </a:rPr>
              <a:t>Point System Binary = </a:t>
            </a:r>
            <a:r>
              <a:rPr lang="en-US" sz="2800" i="1" dirty="0">
                <a:solidFill>
                  <a:srgbClr val="022C8E"/>
                </a:solidFill>
                <a:latin typeface="Arial Narrow" panose="020B0604020202020204" pitchFamily="34" charset="0"/>
                <a:cs typeface="Arial Narrow" panose="020B0604020202020204" pitchFamily="34" charset="0"/>
              </a:rPr>
              <a:t>Match Bonus is given based on the Points in every Product Package Purchased</a:t>
            </a:r>
            <a:r>
              <a:rPr lang="en-US" sz="2800" b="1" i="1" dirty="0">
                <a:solidFill>
                  <a:srgbClr val="022C8E"/>
                </a:solidFill>
                <a:latin typeface="Arial Narrow" panose="020B0604020202020204" pitchFamily="34" charset="0"/>
                <a:cs typeface="Arial Narrow" panose="020B0604020202020204" pitchFamily="34" charset="0"/>
              </a:rPr>
              <a:t>. </a:t>
            </a:r>
            <a:r>
              <a:rPr lang="en-US" sz="3600" b="1" i="1" dirty="0">
                <a:solidFill>
                  <a:srgbClr val="022C8E"/>
                </a:solidFill>
                <a:latin typeface="Arial Narrow" panose="020B0604020202020204" pitchFamily="34" charset="0"/>
                <a:cs typeface="Arial Narrow" panose="020B0604020202020204" pitchFamily="34" charset="0"/>
              </a:rPr>
              <a:t>[ 1 : 1 ] = </a:t>
            </a:r>
            <a:r>
              <a:rPr lang="en-US" sz="4400" b="1" i="1" dirty="0">
                <a:solidFill>
                  <a:srgbClr val="022C8E"/>
                </a:solidFill>
                <a:latin typeface="Arial Narrow" panose="020B0604020202020204" pitchFamily="34" charset="0"/>
                <a:cs typeface="Arial Narrow" panose="020B0604020202020204" pitchFamily="34" charset="0"/>
              </a:rPr>
              <a:t>P700</a:t>
            </a:r>
            <a:endParaRPr lang="en-US" sz="4000" b="1" i="1" dirty="0">
              <a:solidFill>
                <a:srgbClr val="022C8E"/>
              </a:solidFill>
              <a:latin typeface="Arial Narrow" panose="020B0604020202020204" pitchFamily="34" charset="0"/>
              <a:cs typeface="Arial Narrow" panose="020B0604020202020204" pitchFamily="34" charset="0"/>
            </a:endParaRPr>
          </a:p>
        </p:txBody>
      </p:sp>
      <p:grpSp>
        <p:nvGrpSpPr>
          <p:cNvPr id="6" name="Group 5">
            <a:extLst>
              <a:ext uri="{FF2B5EF4-FFF2-40B4-BE49-F238E27FC236}">
                <a16:creationId xmlns:a16="http://schemas.microsoft.com/office/drawing/2014/main" id="{704AF1EA-8382-FF09-5F08-D6588E7B65D4}"/>
              </a:ext>
            </a:extLst>
          </p:cNvPr>
          <p:cNvGrpSpPr/>
          <p:nvPr/>
        </p:nvGrpSpPr>
        <p:grpSpPr>
          <a:xfrm>
            <a:off x="692587" y="4728443"/>
            <a:ext cx="3730594" cy="4345138"/>
            <a:chOff x="1023985" y="3254729"/>
            <a:chExt cx="3730594" cy="4345138"/>
          </a:xfrm>
        </p:grpSpPr>
        <p:sp>
          <p:nvSpPr>
            <p:cNvPr id="7" name="TextBox 17">
              <a:extLst>
                <a:ext uri="{FF2B5EF4-FFF2-40B4-BE49-F238E27FC236}">
                  <a16:creationId xmlns:a16="http://schemas.microsoft.com/office/drawing/2014/main" id="{6CAA6B94-B1E3-5A15-3B34-02325E33C059}"/>
                </a:ext>
              </a:extLst>
            </p:cNvPr>
            <p:cNvSpPr txBox="1"/>
            <p:nvPr/>
          </p:nvSpPr>
          <p:spPr>
            <a:xfrm>
              <a:off x="1023985" y="6541949"/>
              <a:ext cx="3730594" cy="1057918"/>
            </a:xfrm>
            <a:prstGeom prst="rect">
              <a:avLst/>
            </a:prstGeom>
          </p:spPr>
          <p:txBody>
            <a:bodyPr lIns="0" tIns="0" rIns="0" bIns="0" rtlCol="0" anchor="t">
              <a:spAutoFit/>
            </a:bodyPr>
            <a:lstStyle/>
            <a:p>
              <a:pPr algn="ctr">
                <a:lnSpc>
                  <a:spcPts val="4199"/>
                </a:lnSpc>
                <a:spcBef>
                  <a:spcPct val="0"/>
                </a:spcBef>
              </a:pPr>
              <a:r>
                <a:rPr lang="en-US" sz="2999" dirty="0">
                  <a:solidFill>
                    <a:srgbClr val="000000"/>
                  </a:solidFill>
                  <a:latin typeface="Poppins Bold"/>
                </a:rPr>
                <a:t>PREMIUM</a:t>
              </a:r>
            </a:p>
            <a:p>
              <a:pPr algn="ctr">
                <a:lnSpc>
                  <a:spcPts val="4199"/>
                </a:lnSpc>
                <a:spcBef>
                  <a:spcPct val="0"/>
                </a:spcBef>
              </a:pPr>
              <a:r>
                <a:rPr lang="en-US" sz="2999" dirty="0">
                  <a:solidFill>
                    <a:srgbClr val="000000"/>
                  </a:solidFill>
                  <a:latin typeface="Arial" panose="020B0604020202020204" pitchFamily="34" charset="0"/>
                  <a:cs typeface="Arial" panose="020B0604020202020204" pitchFamily="34" charset="0"/>
                </a:rPr>
                <a:t>1 Pt. </a:t>
              </a:r>
            </a:p>
          </p:txBody>
        </p:sp>
        <p:grpSp>
          <p:nvGrpSpPr>
            <p:cNvPr id="8" name="Group 7">
              <a:extLst>
                <a:ext uri="{FF2B5EF4-FFF2-40B4-BE49-F238E27FC236}">
                  <a16:creationId xmlns:a16="http://schemas.microsoft.com/office/drawing/2014/main" id="{98420A2F-D47D-E3EA-53E8-9B1C473AF95E}"/>
                </a:ext>
              </a:extLst>
            </p:cNvPr>
            <p:cNvGrpSpPr/>
            <p:nvPr/>
          </p:nvGrpSpPr>
          <p:grpSpPr>
            <a:xfrm>
              <a:off x="1524000" y="3254729"/>
              <a:ext cx="2589977" cy="3595994"/>
              <a:chOff x="-51920" y="1286359"/>
              <a:chExt cx="4177591" cy="5524017"/>
            </a:xfrm>
          </p:grpSpPr>
          <p:pic>
            <p:nvPicPr>
              <p:cNvPr id="9" name="Picture 8">
                <a:extLst>
                  <a:ext uri="{FF2B5EF4-FFF2-40B4-BE49-F238E27FC236}">
                    <a16:creationId xmlns:a16="http://schemas.microsoft.com/office/drawing/2014/main" id="{D0D5EB9E-1690-4E0F-38AC-1A1B8C4AFCFB}"/>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10" name="Picture 9">
                <a:extLst>
                  <a:ext uri="{FF2B5EF4-FFF2-40B4-BE49-F238E27FC236}">
                    <a16:creationId xmlns:a16="http://schemas.microsoft.com/office/drawing/2014/main" id="{0E328B63-888A-EC20-6C51-F5DC955672B0}"/>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11" name="Picture 10">
                <a:extLst>
                  <a:ext uri="{FF2B5EF4-FFF2-40B4-BE49-F238E27FC236}">
                    <a16:creationId xmlns:a16="http://schemas.microsoft.com/office/drawing/2014/main" id="{2EBABC07-D85D-2E44-ED6F-54B37DDA55CE}"/>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nvGrpSpPr>
          <p:cNvPr id="12" name="Group 11">
            <a:extLst>
              <a:ext uri="{FF2B5EF4-FFF2-40B4-BE49-F238E27FC236}">
                <a16:creationId xmlns:a16="http://schemas.microsoft.com/office/drawing/2014/main" id="{ED862ACD-F3C2-3603-516A-A8267EE1E67F}"/>
              </a:ext>
            </a:extLst>
          </p:cNvPr>
          <p:cNvGrpSpPr/>
          <p:nvPr/>
        </p:nvGrpSpPr>
        <p:grpSpPr>
          <a:xfrm>
            <a:off x="3689245" y="4915393"/>
            <a:ext cx="4083155" cy="4190507"/>
            <a:chOff x="7097707" y="3409360"/>
            <a:chExt cx="4083155" cy="4190507"/>
          </a:xfrm>
        </p:grpSpPr>
        <p:sp>
          <p:nvSpPr>
            <p:cNvPr id="13" name="TextBox 21">
              <a:extLst>
                <a:ext uri="{FF2B5EF4-FFF2-40B4-BE49-F238E27FC236}">
                  <a16:creationId xmlns:a16="http://schemas.microsoft.com/office/drawing/2014/main" id="{871A58B2-24DA-B504-6947-B6FF47449256}"/>
                </a:ext>
              </a:extLst>
            </p:cNvPr>
            <p:cNvSpPr txBox="1"/>
            <p:nvPr/>
          </p:nvSpPr>
          <p:spPr>
            <a:xfrm>
              <a:off x="7097707" y="6541949"/>
              <a:ext cx="4083155" cy="1057918"/>
            </a:xfrm>
            <a:prstGeom prst="rect">
              <a:avLst/>
            </a:prstGeom>
          </p:spPr>
          <p:txBody>
            <a:bodyPr lIns="0" tIns="0" rIns="0" bIns="0" rtlCol="0" anchor="t">
              <a:spAutoFit/>
            </a:bodyPr>
            <a:lstStyle/>
            <a:p>
              <a:pPr algn="ctr">
                <a:lnSpc>
                  <a:spcPts val="4199"/>
                </a:lnSpc>
                <a:spcBef>
                  <a:spcPct val="0"/>
                </a:spcBef>
              </a:pPr>
              <a:r>
                <a:rPr lang="en-US" sz="2999" dirty="0">
                  <a:solidFill>
                    <a:srgbClr val="FFC000"/>
                  </a:solidFill>
                  <a:latin typeface="Poppins Bold"/>
                </a:rPr>
                <a:t>GOLD</a:t>
              </a:r>
            </a:p>
            <a:p>
              <a:pPr algn="ctr">
                <a:lnSpc>
                  <a:spcPts val="4199"/>
                </a:lnSpc>
                <a:spcBef>
                  <a:spcPct val="0"/>
                </a:spcBef>
              </a:pPr>
              <a:r>
                <a:rPr lang="en-US" sz="2999" dirty="0">
                  <a:latin typeface="Arial" panose="020B0604020202020204" pitchFamily="34" charset="0"/>
                  <a:cs typeface="Arial" panose="020B0604020202020204" pitchFamily="34" charset="0"/>
                </a:rPr>
                <a:t>3 Pts.</a:t>
              </a:r>
            </a:p>
          </p:txBody>
        </p:sp>
        <p:grpSp>
          <p:nvGrpSpPr>
            <p:cNvPr id="14" name="Group 13">
              <a:extLst>
                <a:ext uri="{FF2B5EF4-FFF2-40B4-BE49-F238E27FC236}">
                  <a16:creationId xmlns:a16="http://schemas.microsoft.com/office/drawing/2014/main" id="{10858B32-15EC-5EAC-FA67-6CADC75FBC84}"/>
                </a:ext>
              </a:extLst>
            </p:cNvPr>
            <p:cNvGrpSpPr/>
            <p:nvPr/>
          </p:nvGrpSpPr>
          <p:grpSpPr>
            <a:xfrm>
              <a:off x="7361268" y="3409360"/>
              <a:ext cx="3730594" cy="3101721"/>
              <a:chOff x="4299870" y="1355536"/>
              <a:chExt cx="5984563" cy="5957807"/>
            </a:xfrm>
          </p:grpSpPr>
          <p:pic>
            <p:nvPicPr>
              <p:cNvPr id="21" name="Picture 20">
                <a:extLst>
                  <a:ext uri="{FF2B5EF4-FFF2-40B4-BE49-F238E27FC236}">
                    <a16:creationId xmlns:a16="http://schemas.microsoft.com/office/drawing/2014/main" id="{92BAC1F9-986A-A1A3-61BC-6A4C2A5589AF}"/>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22" name="Picture 21">
                <a:extLst>
                  <a:ext uri="{FF2B5EF4-FFF2-40B4-BE49-F238E27FC236}">
                    <a16:creationId xmlns:a16="http://schemas.microsoft.com/office/drawing/2014/main" id="{9C7C2918-B735-BE38-A797-172ED66780D7}"/>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23" name="Picture 22">
                <a:extLst>
                  <a:ext uri="{FF2B5EF4-FFF2-40B4-BE49-F238E27FC236}">
                    <a16:creationId xmlns:a16="http://schemas.microsoft.com/office/drawing/2014/main" id="{21F8953F-E743-A686-BF92-5DAB2B8FCF12}"/>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24" name="Picture 23">
                <a:extLst>
                  <a:ext uri="{FF2B5EF4-FFF2-40B4-BE49-F238E27FC236}">
                    <a16:creationId xmlns:a16="http://schemas.microsoft.com/office/drawing/2014/main" id="{B405E976-1444-F551-9272-EDA29A68FD0A}"/>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25" name="Picture 24">
                <a:extLst>
                  <a:ext uri="{FF2B5EF4-FFF2-40B4-BE49-F238E27FC236}">
                    <a16:creationId xmlns:a16="http://schemas.microsoft.com/office/drawing/2014/main" id="{40DDD33C-CBBD-D952-0E52-05044C0DFFBF}"/>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26" name="Picture 25">
                <a:extLst>
                  <a:ext uri="{FF2B5EF4-FFF2-40B4-BE49-F238E27FC236}">
                    <a16:creationId xmlns:a16="http://schemas.microsoft.com/office/drawing/2014/main" id="{13840C73-7477-9B11-C127-607EB22F3FEF}"/>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27" name="Picture 26">
                <a:extLst>
                  <a:ext uri="{FF2B5EF4-FFF2-40B4-BE49-F238E27FC236}">
                    <a16:creationId xmlns:a16="http://schemas.microsoft.com/office/drawing/2014/main" id="{4764AF8C-7D96-487A-FD95-D9D5FD3E3ED2}"/>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28" name="Picture 27">
                <a:extLst>
                  <a:ext uri="{FF2B5EF4-FFF2-40B4-BE49-F238E27FC236}">
                    <a16:creationId xmlns:a16="http://schemas.microsoft.com/office/drawing/2014/main" id="{8C91D22C-F127-BCCB-D31D-07C2B8887F86}"/>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29" name="Picture 28">
                <a:extLst>
                  <a:ext uri="{FF2B5EF4-FFF2-40B4-BE49-F238E27FC236}">
                    <a16:creationId xmlns:a16="http://schemas.microsoft.com/office/drawing/2014/main" id="{A335BDF0-1FA5-DD42-10F7-1680867715F9}"/>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grpSp>
        <p:nvGrpSpPr>
          <p:cNvPr id="30" name="Group 29">
            <a:extLst>
              <a:ext uri="{FF2B5EF4-FFF2-40B4-BE49-F238E27FC236}">
                <a16:creationId xmlns:a16="http://schemas.microsoft.com/office/drawing/2014/main" id="{3CB71D1B-D98C-01EA-FA46-DD74D40C0414}"/>
              </a:ext>
            </a:extLst>
          </p:cNvPr>
          <p:cNvGrpSpPr/>
          <p:nvPr/>
        </p:nvGrpSpPr>
        <p:grpSpPr>
          <a:xfrm>
            <a:off x="7598184" y="5015044"/>
            <a:ext cx="5389098" cy="4084439"/>
            <a:chOff x="7598184" y="5015044"/>
            <a:chExt cx="5389098" cy="4084439"/>
          </a:xfrm>
        </p:grpSpPr>
        <p:grpSp>
          <p:nvGrpSpPr>
            <p:cNvPr id="31" name="Group 30">
              <a:extLst>
                <a:ext uri="{FF2B5EF4-FFF2-40B4-BE49-F238E27FC236}">
                  <a16:creationId xmlns:a16="http://schemas.microsoft.com/office/drawing/2014/main" id="{BC4571B5-D52B-39CC-6C71-34EE239C6ED1}"/>
                </a:ext>
              </a:extLst>
            </p:cNvPr>
            <p:cNvGrpSpPr/>
            <p:nvPr/>
          </p:nvGrpSpPr>
          <p:grpSpPr>
            <a:xfrm>
              <a:off x="7598184" y="5015044"/>
              <a:ext cx="5389098" cy="4084439"/>
              <a:chOff x="12576279" y="3515428"/>
              <a:chExt cx="5389098" cy="4084439"/>
            </a:xfrm>
          </p:grpSpPr>
          <p:sp>
            <p:nvSpPr>
              <p:cNvPr id="33" name="TextBox 22">
                <a:extLst>
                  <a:ext uri="{FF2B5EF4-FFF2-40B4-BE49-F238E27FC236}">
                    <a16:creationId xmlns:a16="http://schemas.microsoft.com/office/drawing/2014/main" id="{06870972-E5CF-D148-98B3-6E89AC7820C7}"/>
                  </a:ext>
                </a:extLst>
              </p:cNvPr>
              <p:cNvSpPr txBox="1"/>
              <p:nvPr/>
            </p:nvSpPr>
            <p:spPr>
              <a:xfrm>
                <a:off x="13528706" y="6541949"/>
                <a:ext cx="3730594" cy="1057918"/>
              </a:xfrm>
              <a:prstGeom prst="rect">
                <a:avLst/>
              </a:prstGeom>
            </p:spPr>
            <p:txBody>
              <a:bodyPr lIns="0" tIns="0" rIns="0" bIns="0" rtlCol="0" anchor="t">
                <a:spAutoFit/>
              </a:bodyPr>
              <a:lstStyle/>
              <a:p>
                <a:pPr algn="ctr">
                  <a:lnSpc>
                    <a:spcPts val="4199"/>
                  </a:lnSpc>
                  <a:spcBef>
                    <a:spcPct val="0"/>
                  </a:spcBef>
                </a:pPr>
                <a:r>
                  <a:rPr lang="en-US" sz="2999" dirty="0">
                    <a:solidFill>
                      <a:srgbClr val="00B0F0"/>
                    </a:solidFill>
                    <a:latin typeface="Poppins Bold"/>
                  </a:rPr>
                  <a:t>DIAMOND</a:t>
                </a:r>
              </a:p>
              <a:p>
                <a:pPr algn="ctr">
                  <a:lnSpc>
                    <a:spcPts val="4199"/>
                  </a:lnSpc>
                  <a:spcBef>
                    <a:spcPct val="0"/>
                  </a:spcBef>
                </a:pPr>
                <a:r>
                  <a:rPr lang="en-US" sz="2999" dirty="0">
                    <a:latin typeface="Arial" panose="020B0604020202020204" pitchFamily="34" charset="0"/>
                    <a:cs typeface="Arial" panose="020B0604020202020204" pitchFamily="34" charset="0"/>
                  </a:rPr>
                  <a:t>7 Pts.</a:t>
                </a:r>
              </a:p>
            </p:txBody>
          </p:sp>
          <p:grpSp>
            <p:nvGrpSpPr>
              <p:cNvPr id="34" name="Group 33">
                <a:extLst>
                  <a:ext uri="{FF2B5EF4-FFF2-40B4-BE49-F238E27FC236}">
                    <a16:creationId xmlns:a16="http://schemas.microsoft.com/office/drawing/2014/main" id="{5CED2F97-A53B-FA22-14F0-902BBC60D29B}"/>
                  </a:ext>
                </a:extLst>
              </p:cNvPr>
              <p:cNvGrpSpPr/>
              <p:nvPr/>
            </p:nvGrpSpPr>
            <p:grpSpPr>
              <a:xfrm>
                <a:off x="12576279" y="3515428"/>
                <a:ext cx="5389098" cy="3396973"/>
                <a:chOff x="10959345" y="2271088"/>
                <a:chExt cx="5554101" cy="3905257"/>
              </a:xfrm>
            </p:grpSpPr>
            <p:grpSp>
              <p:nvGrpSpPr>
                <p:cNvPr id="35" name="Group 34">
                  <a:extLst>
                    <a:ext uri="{FF2B5EF4-FFF2-40B4-BE49-F238E27FC236}">
                      <a16:creationId xmlns:a16="http://schemas.microsoft.com/office/drawing/2014/main" id="{F8842EBD-929B-363B-C834-B30096FECCDC}"/>
                    </a:ext>
                  </a:extLst>
                </p:cNvPr>
                <p:cNvGrpSpPr/>
                <p:nvPr/>
              </p:nvGrpSpPr>
              <p:grpSpPr>
                <a:xfrm>
                  <a:off x="10959345" y="2290688"/>
                  <a:ext cx="3730594" cy="3101721"/>
                  <a:chOff x="4299870" y="1355536"/>
                  <a:chExt cx="5984563" cy="5957807"/>
                </a:xfrm>
              </p:grpSpPr>
              <p:pic>
                <p:nvPicPr>
                  <p:cNvPr id="50" name="Picture 49">
                    <a:extLst>
                      <a:ext uri="{FF2B5EF4-FFF2-40B4-BE49-F238E27FC236}">
                        <a16:creationId xmlns:a16="http://schemas.microsoft.com/office/drawing/2014/main" id="{33ED8716-E740-2336-4C08-8E5A41ED11FF}"/>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51" name="Picture 50">
                    <a:extLst>
                      <a:ext uri="{FF2B5EF4-FFF2-40B4-BE49-F238E27FC236}">
                        <a16:creationId xmlns:a16="http://schemas.microsoft.com/office/drawing/2014/main" id="{5075C506-7226-C065-5453-2A9BFF81D28C}"/>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52" name="Picture 51">
                    <a:extLst>
                      <a:ext uri="{FF2B5EF4-FFF2-40B4-BE49-F238E27FC236}">
                        <a16:creationId xmlns:a16="http://schemas.microsoft.com/office/drawing/2014/main" id="{16B8BF5B-2318-D8E0-0F85-E0865B467822}"/>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53" name="Picture 52">
                    <a:extLst>
                      <a:ext uri="{FF2B5EF4-FFF2-40B4-BE49-F238E27FC236}">
                        <a16:creationId xmlns:a16="http://schemas.microsoft.com/office/drawing/2014/main" id="{AADA4698-828E-7542-E311-321AC8FB88B1}"/>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54" name="Picture 53">
                    <a:extLst>
                      <a:ext uri="{FF2B5EF4-FFF2-40B4-BE49-F238E27FC236}">
                        <a16:creationId xmlns:a16="http://schemas.microsoft.com/office/drawing/2014/main" id="{C0F0FFC7-CB9C-2748-41EE-D513CD043C80}"/>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55" name="Picture 54">
                    <a:extLst>
                      <a:ext uri="{FF2B5EF4-FFF2-40B4-BE49-F238E27FC236}">
                        <a16:creationId xmlns:a16="http://schemas.microsoft.com/office/drawing/2014/main" id="{BE489EDF-408D-4EDC-B41C-B6FBAE77B3EE}"/>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56" name="Picture 55">
                    <a:extLst>
                      <a:ext uri="{FF2B5EF4-FFF2-40B4-BE49-F238E27FC236}">
                        <a16:creationId xmlns:a16="http://schemas.microsoft.com/office/drawing/2014/main" id="{CE2535A3-643A-DE85-B4F8-9FF5074C2357}"/>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57" name="Picture 56">
                    <a:extLst>
                      <a:ext uri="{FF2B5EF4-FFF2-40B4-BE49-F238E27FC236}">
                        <a16:creationId xmlns:a16="http://schemas.microsoft.com/office/drawing/2014/main" id="{C021CC0C-B5BB-21E5-ED4A-A0ADC3C7C643}"/>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58" name="Picture 57">
                    <a:extLst>
                      <a:ext uri="{FF2B5EF4-FFF2-40B4-BE49-F238E27FC236}">
                        <a16:creationId xmlns:a16="http://schemas.microsoft.com/office/drawing/2014/main" id="{566C937B-8E73-21D1-9872-A03D41508A2F}"/>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36" name="Group 35">
                  <a:extLst>
                    <a:ext uri="{FF2B5EF4-FFF2-40B4-BE49-F238E27FC236}">
                      <a16:creationId xmlns:a16="http://schemas.microsoft.com/office/drawing/2014/main" id="{5CF6746F-0661-1870-52A0-D48641B29AD3}"/>
                    </a:ext>
                  </a:extLst>
                </p:cNvPr>
                <p:cNvGrpSpPr/>
                <p:nvPr/>
              </p:nvGrpSpPr>
              <p:grpSpPr>
                <a:xfrm>
                  <a:off x="12782852" y="2271088"/>
                  <a:ext cx="3730594" cy="3101721"/>
                  <a:chOff x="4299870" y="1355536"/>
                  <a:chExt cx="5984563" cy="5957807"/>
                </a:xfrm>
              </p:grpSpPr>
              <p:pic>
                <p:nvPicPr>
                  <p:cNvPr id="41" name="Picture 40">
                    <a:extLst>
                      <a:ext uri="{FF2B5EF4-FFF2-40B4-BE49-F238E27FC236}">
                        <a16:creationId xmlns:a16="http://schemas.microsoft.com/office/drawing/2014/main" id="{BECEF795-270F-6112-4FC8-D9BCF4AF6950}"/>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42" name="Picture 41">
                    <a:extLst>
                      <a:ext uri="{FF2B5EF4-FFF2-40B4-BE49-F238E27FC236}">
                        <a16:creationId xmlns:a16="http://schemas.microsoft.com/office/drawing/2014/main" id="{FB3685CD-562E-DEE6-2D51-BEFB31E7C4D5}"/>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43" name="Picture 42">
                    <a:extLst>
                      <a:ext uri="{FF2B5EF4-FFF2-40B4-BE49-F238E27FC236}">
                        <a16:creationId xmlns:a16="http://schemas.microsoft.com/office/drawing/2014/main" id="{B0CD6B18-14F2-634E-CEFB-EE13BDEAD4E6}"/>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3" y="1538763"/>
                    <a:ext cx="2759053" cy="4521938"/>
                  </a:xfrm>
                  <a:prstGeom prst="rect">
                    <a:avLst/>
                  </a:prstGeom>
                </p:spPr>
              </p:pic>
              <p:pic>
                <p:nvPicPr>
                  <p:cNvPr id="44" name="Picture 43">
                    <a:extLst>
                      <a:ext uri="{FF2B5EF4-FFF2-40B4-BE49-F238E27FC236}">
                        <a16:creationId xmlns:a16="http://schemas.microsoft.com/office/drawing/2014/main" id="{131B8A04-CF5F-4BB9-8892-AE0EC3590A9A}"/>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45" name="Picture 44">
                    <a:extLst>
                      <a:ext uri="{FF2B5EF4-FFF2-40B4-BE49-F238E27FC236}">
                        <a16:creationId xmlns:a16="http://schemas.microsoft.com/office/drawing/2014/main" id="{979D0CA7-9DDD-F597-C5A2-C53E46368021}"/>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46" name="Picture 45">
                    <a:extLst>
                      <a:ext uri="{FF2B5EF4-FFF2-40B4-BE49-F238E27FC236}">
                        <a16:creationId xmlns:a16="http://schemas.microsoft.com/office/drawing/2014/main" id="{4EDB3E02-3F5F-AB93-30FD-3B91F53DD9E7}"/>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47" name="Picture 46">
                    <a:extLst>
                      <a:ext uri="{FF2B5EF4-FFF2-40B4-BE49-F238E27FC236}">
                        <a16:creationId xmlns:a16="http://schemas.microsoft.com/office/drawing/2014/main" id="{28DC9F10-E503-0B2E-F833-EC46C6690941}"/>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48" name="Picture 47">
                    <a:extLst>
                      <a:ext uri="{FF2B5EF4-FFF2-40B4-BE49-F238E27FC236}">
                        <a16:creationId xmlns:a16="http://schemas.microsoft.com/office/drawing/2014/main" id="{4849CBCB-283D-7A9A-02AA-B5EE0B7EDA2D}"/>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49" name="Picture 48">
                    <a:extLst>
                      <a:ext uri="{FF2B5EF4-FFF2-40B4-BE49-F238E27FC236}">
                        <a16:creationId xmlns:a16="http://schemas.microsoft.com/office/drawing/2014/main" id="{1F658D1D-E9AF-836D-446F-3CB00FCE57BE}"/>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37" name="Group 36">
                  <a:extLst>
                    <a:ext uri="{FF2B5EF4-FFF2-40B4-BE49-F238E27FC236}">
                      <a16:creationId xmlns:a16="http://schemas.microsoft.com/office/drawing/2014/main" id="{445D26F1-A749-D9D9-4E0B-E89BDF9D6F49}"/>
                    </a:ext>
                  </a:extLst>
                </p:cNvPr>
                <p:cNvGrpSpPr/>
                <p:nvPr/>
              </p:nvGrpSpPr>
              <p:grpSpPr>
                <a:xfrm>
                  <a:off x="12553681" y="2580351"/>
                  <a:ext cx="2589977" cy="3595994"/>
                  <a:chOff x="-51920" y="1286359"/>
                  <a:chExt cx="4177591" cy="5524017"/>
                </a:xfrm>
              </p:grpSpPr>
              <p:pic>
                <p:nvPicPr>
                  <p:cNvPr id="38" name="Picture 37">
                    <a:extLst>
                      <a:ext uri="{FF2B5EF4-FFF2-40B4-BE49-F238E27FC236}">
                        <a16:creationId xmlns:a16="http://schemas.microsoft.com/office/drawing/2014/main" id="{6BACC91C-4040-4BC4-8F80-940E4FF5B725}"/>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39" name="Picture 38">
                    <a:extLst>
                      <a:ext uri="{FF2B5EF4-FFF2-40B4-BE49-F238E27FC236}">
                        <a16:creationId xmlns:a16="http://schemas.microsoft.com/office/drawing/2014/main" id="{61311C6C-6695-B499-C669-229B76E570E7}"/>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40" name="Picture 39">
                    <a:extLst>
                      <a:ext uri="{FF2B5EF4-FFF2-40B4-BE49-F238E27FC236}">
                        <a16:creationId xmlns:a16="http://schemas.microsoft.com/office/drawing/2014/main" id="{F61715CE-EDF4-4865-95E5-B0CD06F4E8AA}"/>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pic>
          <p:nvPicPr>
            <p:cNvPr id="32" name="Picture 31">
              <a:extLst>
                <a:ext uri="{FF2B5EF4-FFF2-40B4-BE49-F238E27FC236}">
                  <a16:creationId xmlns:a16="http://schemas.microsoft.com/office/drawing/2014/main" id="{B357BBCB-0F55-F093-AEFE-0A00E3D960BA}"/>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8194279" y="7606429"/>
              <a:ext cx="1583331" cy="992880"/>
            </a:xfrm>
            <a:prstGeom prst="rect">
              <a:avLst/>
            </a:prstGeom>
          </p:spPr>
        </p:pic>
      </p:grpSp>
      <p:grpSp>
        <p:nvGrpSpPr>
          <p:cNvPr id="59" name="Group 58">
            <a:extLst>
              <a:ext uri="{FF2B5EF4-FFF2-40B4-BE49-F238E27FC236}">
                <a16:creationId xmlns:a16="http://schemas.microsoft.com/office/drawing/2014/main" id="{BAB3F1AA-9966-ACC0-331C-DD097F4C72E9}"/>
              </a:ext>
            </a:extLst>
          </p:cNvPr>
          <p:cNvGrpSpPr/>
          <p:nvPr/>
        </p:nvGrpSpPr>
        <p:grpSpPr>
          <a:xfrm>
            <a:off x="12344123" y="5333990"/>
            <a:ext cx="5726527" cy="3437378"/>
            <a:chOff x="12185834" y="5322236"/>
            <a:chExt cx="5726527" cy="3437378"/>
          </a:xfrm>
        </p:grpSpPr>
        <p:pic>
          <p:nvPicPr>
            <p:cNvPr id="60" name="Picture 2" descr="Buy Quantum Resonance Magnetic Body Analyzer Machine, 49 Test Reports of  Human Full Body Check up Machine German Technology 23th G+ Generation CE  Certified With Three Attachment. Online at Low Prices in">
              <a:extLst>
                <a:ext uri="{FF2B5EF4-FFF2-40B4-BE49-F238E27FC236}">
                  <a16:creationId xmlns:a16="http://schemas.microsoft.com/office/drawing/2014/main" id="{96353DDA-FDBB-C59B-549B-4E8D894E471C}"/>
                </a:ext>
              </a:extLst>
            </p:cNvPr>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t="4329"/>
            <a:stretch/>
          </p:blipFill>
          <p:spPr bwMode="auto">
            <a:xfrm>
              <a:off x="12185834" y="6591537"/>
              <a:ext cx="2545606" cy="2168077"/>
            </a:xfrm>
            <a:prstGeom prst="rect">
              <a:avLst/>
            </a:prstGeom>
            <a:noFill/>
            <a:extLst>
              <a:ext uri="{909E8E84-426E-40DD-AFC4-6F175D3DCCD1}">
                <a14:hiddenFill xmlns:a14="http://schemas.microsoft.com/office/drawing/2010/main">
                  <a:solidFill>
                    <a:srgbClr val="FFFFFF"/>
                  </a:solidFill>
                </a14:hiddenFill>
              </a:ext>
            </a:extLst>
          </p:spPr>
        </p:pic>
        <p:grpSp>
          <p:nvGrpSpPr>
            <p:cNvPr id="61" name="Group 60">
              <a:extLst>
                <a:ext uri="{FF2B5EF4-FFF2-40B4-BE49-F238E27FC236}">
                  <a16:creationId xmlns:a16="http://schemas.microsoft.com/office/drawing/2014/main" id="{A12B6AC7-FD3B-56E2-D30C-2DE7F1BFD1D1}"/>
                </a:ext>
              </a:extLst>
            </p:cNvPr>
            <p:cNvGrpSpPr/>
            <p:nvPr/>
          </p:nvGrpSpPr>
          <p:grpSpPr>
            <a:xfrm>
              <a:off x="12846579" y="5322236"/>
              <a:ext cx="5065782" cy="3222110"/>
              <a:chOff x="12846579" y="5322236"/>
              <a:chExt cx="5065782" cy="3222110"/>
            </a:xfrm>
          </p:grpSpPr>
          <p:grpSp>
            <p:nvGrpSpPr>
              <p:cNvPr id="62" name="Group 61">
                <a:extLst>
                  <a:ext uri="{FF2B5EF4-FFF2-40B4-BE49-F238E27FC236}">
                    <a16:creationId xmlns:a16="http://schemas.microsoft.com/office/drawing/2014/main" id="{2C801BEC-5E67-5739-587D-4CD7BD2B0814}"/>
                  </a:ext>
                </a:extLst>
              </p:cNvPr>
              <p:cNvGrpSpPr/>
              <p:nvPr/>
            </p:nvGrpSpPr>
            <p:grpSpPr>
              <a:xfrm>
                <a:off x="12846579" y="5322236"/>
                <a:ext cx="5065782" cy="2249691"/>
                <a:chOff x="2819400" y="1670272"/>
                <a:chExt cx="12469542" cy="4493593"/>
              </a:xfrm>
            </p:grpSpPr>
            <p:grpSp>
              <p:nvGrpSpPr>
                <p:cNvPr id="77" name="Group 76">
                  <a:extLst>
                    <a:ext uri="{FF2B5EF4-FFF2-40B4-BE49-F238E27FC236}">
                      <a16:creationId xmlns:a16="http://schemas.microsoft.com/office/drawing/2014/main" id="{52313734-882E-2D8A-FA6E-EB74E84E92AA}"/>
                    </a:ext>
                  </a:extLst>
                </p:cNvPr>
                <p:cNvGrpSpPr/>
                <p:nvPr/>
              </p:nvGrpSpPr>
              <p:grpSpPr>
                <a:xfrm>
                  <a:off x="2819400" y="1674666"/>
                  <a:ext cx="7596321" cy="4489199"/>
                  <a:chOff x="10959345" y="2271088"/>
                  <a:chExt cx="5554101" cy="3905257"/>
                </a:xfrm>
              </p:grpSpPr>
              <p:grpSp>
                <p:nvGrpSpPr>
                  <p:cNvPr id="110" name="Group 109">
                    <a:extLst>
                      <a:ext uri="{FF2B5EF4-FFF2-40B4-BE49-F238E27FC236}">
                        <a16:creationId xmlns:a16="http://schemas.microsoft.com/office/drawing/2014/main" id="{39529B1A-93DB-E373-1DAE-251D0FB749FD}"/>
                      </a:ext>
                    </a:extLst>
                  </p:cNvPr>
                  <p:cNvGrpSpPr/>
                  <p:nvPr/>
                </p:nvGrpSpPr>
                <p:grpSpPr>
                  <a:xfrm>
                    <a:off x="10959345" y="2290688"/>
                    <a:ext cx="3730594" cy="3101721"/>
                    <a:chOff x="4299870" y="1355536"/>
                    <a:chExt cx="5984563" cy="5957807"/>
                  </a:xfrm>
                </p:grpSpPr>
                <p:pic>
                  <p:nvPicPr>
                    <p:cNvPr id="125" name="Picture 124">
                      <a:extLst>
                        <a:ext uri="{FF2B5EF4-FFF2-40B4-BE49-F238E27FC236}">
                          <a16:creationId xmlns:a16="http://schemas.microsoft.com/office/drawing/2014/main" id="{A88F805F-433D-F55D-846D-5D87C0920D7D}"/>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26" name="Picture 125">
                      <a:extLst>
                        <a:ext uri="{FF2B5EF4-FFF2-40B4-BE49-F238E27FC236}">
                          <a16:creationId xmlns:a16="http://schemas.microsoft.com/office/drawing/2014/main" id="{868839A2-13ED-7087-5616-ADED43615076}"/>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27" name="Picture 126">
                      <a:extLst>
                        <a:ext uri="{FF2B5EF4-FFF2-40B4-BE49-F238E27FC236}">
                          <a16:creationId xmlns:a16="http://schemas.microsoft.com/office/drawing/2014/main" id="{47891F78-6011-0073-7C3E-7B6BC1766AD5}"/>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28" name="Picture 127">
                      <a:extLst>
                        <a:ext uri="{FF2B5EF4-FFF2-40B4-BE49-F238E27FC236}">
                          <a16:creationId xmlns:a16="http://schemas.microsoft.com/office/drawing/2014/main" id="{B69DA2BC-36E9-7AA6-3727-7C0743A75A9B}"/>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29" name="Picture 128">
                      <a:extLst>
                        <a:ext uri="{FF2B5EF4-FFF2-40B4-BE49-F238E27FC236}">
                          <a16:creationId xmlns:a16="http://schemas.microsoft.com/office/drawing/2014/main" id="{A8DB00BD-772E-D92C-F3FF-00EF3494970F}"/>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30" name="Picture 129">
                      <a:extLst>
                        <a:ext uri="{FF2B5EF4-FFF2-40B4-BE49-F238E27FC236}">
                          <a16:creationId xmlns:a16="http://schemas.microsoft.com/office/drawing/2014/main" id="{50C463A5-64F7-FD4A-442D-8EDA5D484652}"/>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31" name="Picture 130">
                      <a:extLst>
                        <a:ext uri="{FF2B5EF4-FFF2-40B4-BE49-F238E27FC236}">
                          <a16:creationId xmlns:a16="http://schemas.microsoft.com/office/drawing/2014/main" id="{8BDFFB59-4CA1-66AC-807B-DF07AC29618A}"/>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32" name="Picture 131">
                      <a:extLst>
                        <a:ext uri="{FF2B5EF4-FFF2-40B4-BE49-F238E27FC236}">
                          <a16:creationId xmlns:a16="http://schemas.microsoft.com/office/drawing/2014/main" id="{D37D45F9-D0F8-CA9A-3DCD-A9C1C22788C1}"/>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33" name="Picture 132">
                      <a:extLst>
                        <a:ext uri="{FF2B5EF4-FFF2-40B4-BE49-F238E27FC236}">
                          <a16:creationId xmlns:a16="http://schemas.microsoft.com/office/drawing/2014/main" id="{2DB883E2-25FB-4663-49CF-F0E2A8A1B80F}"/>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11" name="Group 110">
                    <a:extLst>
                      <a:ext uri="{FF2B5EF4-FFF2-40B4-BE49-F238E27FC236}">
                        <a16:creationId xmlns:a16="http://schemas.microsoft.com/office/drawing/2014/main" id="{4A1E958A-2749-AB17-0602-CC22E9B24AF2}"/>
                      </a:ext>
                    </a:extLst>
                  </p:cNvPr>
                  <p:cNvGrpSpPr/>
                  <p:nvPr/>
                </p:nvGrpSpPr>
                <p:grpSpPr>
                  <a:xfrm>
                    <a:off x="12782852" y="2271088"/>
                    <a:ext cx="3730594" cy="3101721"/>
                    <a:chOff x="4299870" y="1355536"/>
                    <a:chExt cx="5984563" cy="5957807"/>
                  </a:xfrm>
                </p:grpSpPr>
                <p:pic>
                  <p:nvPicPr>
                    <p:cNvPr id="116" name="Picture 115">
                      <a:extLst>
                        <a:ext uri="{FF2B5EF4-FFF2-40B4-BE49-F238E27FC236}">
                          <a16:creationId xmlns:a16="http://schemas.microsoft.com/office/drawing/2014/main" id="{A9E170EB-3EA9-C9EB-1507-9829073A46AA}"/>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17" name="Picture 116">
                      <a:extLst>
                        <a:ext uri="{FF2B5EF4-FFF2-40B4-BE49-F238E27FC236}">
                          <a16:creationId xmlns:a16="http://schemas.microsoft.com/office/drawing/2014/main" id="{108C3204-3AAC-C93F-7945-D94241F6AEE9}"/>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18" name="Picture 117">
                      <a:extLst>
                        <a:ext uri="{FF2B5EF4-FFF2-40B4-BE49-F238E27FC236}">
                          <a16:creationId xmlns:a16="http://schemas.microsoft.com/office/drawing/2014/main" id="{19A332BB-AB77-D74C-A956-EA3D7012C004}"/>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19" name="Picture 118">
                      <a:extLst>
                        <a:ext uri="{FF2B5EF4-FFF2-40B4-BE49-F238E27FC236}">
                          <a16:creationId xmlns:a16="http://schemas.microsoft.com/office/drawing/2014/main" id="{BACF2691-747F-C410-5CBB-74FDC3F1B145}"/>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20" name="Picture 119">
                      <a:extLst>
                        <a:ext uri="{FF2B5EF4-FFF2-40B4-BE49-F238E27FC236}">
                          <a16:creationId xmlns:a16="http://schemas.microsoft.com/office/drawing/2014/main" id="{6F2A8FEB-E9A5-D846-E6C0-5FF20590A52C}"/>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21" name="Picture 120">
                      <a:extLst>
                        <a:ext uri="{FF2B5EF4-FFF2-40B4-BE49-F238E27FC236}">
                          <a16:creationId xmlns:a16="http://schemas.microsoft.com/office/drawing/2014/main" id="{9AEC00FA-6130-D58D-5EED-11670DD8D054}"/>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22" name="Picture 121">
                      <a:extLst>
                        <a:ext uri="{FF2B5EF4-FFF2-40B4-BE49-F238E27FC236}">
                          <a16:creationId xmlns:a16="http://schemas.microsoft.com/office/drawing/2014/main" id="{0CEC3D60-7ECE-1DFE-7E95-39DD6CACBABE}"/>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23" name="Picture 122">
                      <a:extLst>
                        <a:ext uri="{FF2B5EF4-FFF2-40B4-BE49-F238E27FC236}">
                          <a16:creationId xmlns:a16="http://schemas.microsoft.com/office/drawing/2014/main" id="{6C97FDFF-B775-7A83-60C3-03B6E377AFF0}"/>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24" name="Picture 123">
                      <a:extLst>
                        <a:ext uri="{FF2B5EF4-FFF2-40B4-BE49-F238E27FC236}">
                          <a16:creationId xmlns:a16="http://schemas.microsoft.com/office/drawing/2014/main" id="{9A3141FE-F1E5-A007-E82C-E4D72DE8DFF2}"/>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12" name="Group 111">
                    <a:extLst>
                      <a:ext uri="{FF2B5EF4-FFF2-40B4-BE49-F238E27FC236}">
                        <a16:creationId xmlns:a16="http://schemas.microsoft.com/office/drawing/2014/main" id="{881B920F-EF04-1269-ABB0-AD0B17EF65CE}"/>
                      </a:ext>
                    </a:extLst>
                  </p:cNvPr>
                  <p:cNvGrpSpPr/>
                  <p:nvPr/>
                </p:nvGrpSpPr>
                <p:grpSpPr>
                  <a:xfrm>
                    <a:off x="12553681" y="2580351"/>
                    <a:ext cx="2589977" cy="3595994"/>
                    <a:chOff x="-51920" y="1286359"/>
                    <a:chExt cx="4177591" cy="5524017"/>
                  </a:xfrm>
                </p:grpSpPr>
                <p:pic>
                  <p:nvPicPr>
                    <p:cNvPr id="113" name="Picture 112">
                      <a:extLst>
                        <a:ext uri="{FF2B5EF4-FFF2-40B4-BE49-F238E27FC236}">
                          <a16:creationId xmlns:a16="http://schemas.microsoft.com/office/drawing/2014/main" id="{682100D6-A2CE-1A9B-DA96-7A4D9EA4F329}"/>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114" name="Picture 113">
                      <a:extLst>
                        <a:ext uri="{FF2B5EF4-FFF2-40B4-BE49-F238E27FC236}">
                          <a16:creationId xmlns:a16="http://schemas.microsoft.com/office/drawing/2014/main" id="{25138DCF-D65B-A37E-CB7A-72D227FB89B0}"/>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115" name="Picture 114">
                      <a:extLst>
                        <a:ext uri="{FF2B5EF4-FFF2-40B4-BE49-F238E27FC236}">
                          <a16:creationId xmlns:a16="http://schemas.microsoft.com/office/drawing/2014/main" id="{B7646DA1-0CFA-B58A-94EA-08F29657A1FF}"/>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nvGrpSpPr>
                <p:cNvPr id="78" name="Group 77">
                  <a:extLst>
                    <a:ext uri="{FF2B5EF4-FFF2-40B4-BE49-F238E27FC236}">
                      <a16:creationId xmlns:a16="http://schemas.microsoft.com/office/drawing/2014/main" id="{E93D4FBC-35D4-407E-1CE2-7AF6749EE46D}"/>
                    </a:ext>
                  </a:extLst>
                </p:cNvPr>
                <p:cNvGrpSpPr/>
                <p:nvPr/>
              </p:nvGrpSpPr>
              <p:grpSpPr>
                <a:xfrm>
                  <a:off x="7692621" y="1670272"/>
                  <a:ext cx="7596321" cy="4489199"/>
                  <a:chOff x="10959345" y="2271088"/>
                  <a:chExt cx="5554101" cy="3905257"/>
                </a:xfrm>
              </p:grpSpPr>
              <p:grpSp>
                <p:nvGrpSpPr>
                  <p:cNvPr id="79" name="Group 78">
                    <a:extLst>
                      <a:ext uri="{FF2B5EF4-FFF2-40B4-BE49-F238E27FC236}">
                        <a16:creationId xmlns:a16="http://schemas.microsoft.com/office/drawing/2014/main" id="{79C14378-4F55-D6E4-4A96-6BDB2F5976CD}"/>
                      </a:ext>
                    </a:extLst>
                  </p:cNvPr>
                  <p:cNvGrpSpPr/>
                  <p:nvPr/>
                </p:nvGrpSpPr>
                <p:grpSpPr>
                  <a:xfrm>
                    <a:off x="10959345" y="2290688"/>
                    <a:ext cx="3730594" cy="3101721"/>
                    <a:chOff x="4299870" y="1355536"/>
                    <a:chExt cx="5984563" cy="5957807"/>
                  </a:xfrm>
                </p:grpSpPr>
                <p:pic>
                  <p:nvPicPr>
                    <p:cNvPr id="101" name="Picture 100">
                      <a:extLst>
                        <a:ext uri="{FF2B5EF4-FFF2-40B4-BE49-F238E27FC236}">
                          <a16:creationId xmlns:a16="http://schemas.microsoft.com/office/drawing/2014/main" id="{2EDD68C7-36A8-06A1-3FD3-DC9E496DBA58}"/>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02" name="Picture 101">
                      <a:extLst>
                        <a:ext uri="{FF2B5EF4-FFF2-40B4-BE49-F238E27FC236}">
                          <a16:creationId xmlns:a16="http://schemas.microsoft.com/office/drawing/2014/main" id="{EF013E97-38A2-CC07-8206-6B90C07E770B}"/>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03" name="Picture 102">
                      <a:extLst>
                        <a:ext uri="{FF2B5EF4-FFF2-40B4-BE49-F238E27FC236}">
                          <a16:creationId xmlns:a16="http://schemas.microsoft.com/office/drawing/2014/main" id="{66CFE39F-361F-5F3F-EF8C-8FDF68DF6DA7}"/>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04" name="Picture 103">
                      <a:extLst>
                        <a:ext uri="{FF2B5EF4-FFF2-40B4-BE49-F238E27FC236}">
                          <a16:creationId xmlns:a16="http://schemas.microsoft.com/office/drawing/2014/main" id="{1629C099-012F-68B6-CA99-8FA3F901F5A0}"/>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05" name="Picture 104">
                      <a:extLst>
                        <a:ext uri="{FF2B5EF4-FFF2-40B4-BE49-F238E27FC236}">
                          <a16:creationId xmlns:a16="http://schemas.microsoft.com/office/drawing/2014/main" id="{38EEF7AC-9245-15C6-1C30-048FD7770AB5}"/>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06" name="Picture 105">
                      <a:extLst>
                        <a:ext uri="{FF2B5EF4-FFF2-40B4-BE49-F238E27FC236}">
                          <a16:creationId xmlns:a16="http://schemas.microsoft.com/office/drawing/2014/main" id="{661C02EE-0D6E-3617-51A7-24A5183C49B7}"/>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07" name="Picture 106">
                      <a:extLst>
                        <a:ext uri="{FF2B5EF4-FFF2-40B4-BE49-F238E27FC236}">
                          <a16:creationId xmlns:a16="http://schemas.microsoft.com/office/drawing/2014/main" id="{53542492-56C2-DE4A-54AB-C29206981DBC}"/>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08" name="Picture 107">
                      <a:extLst>
                        <a:ext uri="{FF2B5EF4-FFF2-40B4-BE49-F238E27FC236}">
                          <a16:creationId xmlns:a16="http://schemas.microsoft.com/office/drawing/2014/main" id="{A84EF2C7-070C-0283-36A4-1E4761C6E2E6}"/>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09" name="Picture 108">
                      <a:extLst>
                        <a:ext uri="{FF2B5EF4-FFF2-40B4-BE49-F238E27FC236}">
                          <a16:creationId xmlns:a16="http://schemas.microsoft.com/office/drawing/2014/main" id="{75A295AB-3759-EC09-B4D9-583A76C5115A}"/>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80" name="Group 79">
                    <a:extLst>
                      <a:ext uri="{FF2B5EF4-FFF2-40B4-BE49-F238E27FC236}">
                        <a16:creationId xmlns:a16="http://schemas.microsoft.com/office/drawing/2014/main" id="{432C575D-B363-99DE-5F57-96A896CD9D9C}"/>
                      </a:ext>
                    </a:extLst>
                  </p:cNvPr>
                  <p:cNvGrpSpPr/>
                  <p:nvPr/>
                </p:nvGrpSpPr>
                <p:grpSpPr>
                  <a:xfrm>
                    <a:off x="12782852" y="2271088"/>
                    <a:ext cx="3730594" cy="3101721"/>
                    <a:chOff x="4299870" y="1355536"/>
                    <a:chExt cx="5984563" cy="5957807"/>
                  </a:xfrm>
                </p:grpSpPr>
                <p:pic>
                  <p:nvPicPr>
                    <p:cNvPr id="92" name="Picture 91">
                      <a:extLst>
                        <a:ext uri="{FF2B5EF4-FFF2-40B4-BE49-F238E27FC236}">
                          <a16:creationId xmlns:a16="http://schemas.microsoft.com/office/drawing/2014/main" id="{74BF3F4C-A90C-B992-CE7D-0B2AE9925B8E}"/>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93" name="Picture 92">
                      <a:extLst>
                        <a:ext uri="{FF2B5EF4-FFF2-40B4-BE49-F238E27FC236}">
                          <a16:creationId xmlns:a16="http://schemas.microsoft.com/office/drawing/2014/main" id="{2FABBE7E-0D1F-E0AC-3A15-8211BFB48310}"/>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94" name="Picture 93">
                      <a:extLst>
                        <a:ext uri="{FF2B5EF4-FFF2-40B4-BE49-F238E27FC236}">
                          <a16:creationId xmlns:a16="http://schemas.microsoft.com/office/drawing/2014/main" id="{E94B7301-BE29-14F0-0F2F-1D550C65B21C}"/>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95" name="Picture 94">
                      <a:extLst>
                        <a:ext uri="{FF2B5EF4-FFF2-40B4-BE49-F238E27FC236}">
                          <a16:creationId xmlns:a16="http://schemas.microsoft.com/office/drawing/2014/main" id="{8D72EEBE-E14E-FDB1-2E69-00C0EDE24282}"/>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96" name="Picture 95">
                      <a:extLst>
                        <a:ext uri="{FF2B5EF4-FFF2-40B4-BE49-F238E27FC236}">
                          <a16:creationId xmlns:a16="http://schemas.microsoft.com/office/drawing/2014/main" id="{9D0CAE18-8DD8-2465-AA7B-08AE30B7A63F}"/>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97" name="Picture 96">
                      <a:extLst>
                        <a:ext uri="{FF2B5EF4-FFF2-40B4-BE49-F238E27FC236}">
                          <a16:creationId xmlns:a16="http://schemas.microsoft.com/office/drawing/2014/main" id="{32DF376D-66E1-E92F-8852-797812DAECC4}"/>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98" name="Picture 97">
                      <a:extLst>
                        <a:ext uri="{FF2B5EF4-FFF2-40B4-BE49-F238E27FC236}">
                          <a16:creationId xmlns:a16="http://schemas.microsoft.com/office/drawing/2014/main" id="{C95546C9-461D-1531-96D9-C671835D36F3}"/>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99" name="Picture 98">
                      <a:extLst>
                        <a:ext uri="{FF2B5EF4-FFF2-40B4-BE49-F238E27FC236}">
                          <a16:creationId xmlns:a16="http://schemas.microsoft.com/office/drawing/2014/main" id="{2F63303D-8062-C571-0AB2-EBCC5E1A7CC7}"/>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00" name="Picture 99">
                      <a:extLst>
                        <a:ext uri="{FF2B5EF4-FFF2-40B4-BE49-F238E27FC236}">
                          <a16:creationId xmlns:a16="http://schemas.microsoft.com/office/drawing/2014/main" id="{6A523E46-0C68-9483-F903-A33834CED508}"/>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81" name="Group 80">
                    <a:extLst>
                      <a:ext uri="{FF2B5EF4-FFF2-40B4-BE49-F238E27FC236}">
                        <a16:creationId xmlns:a16="http://schemas.microsoft.com/office/drawing/2014/main" id="{411675D3-2C02-1FF0-17B5-3599A51D5C33}"/>
                      </a:ext>
                    </a:extLst>
                  </p:cNvPr>
                  <p:cNvGrpSpPr/>
                  <p:nvPr/>
                </p:nvGrpSpPr>
                <p:grpSpPr>
                  <a:xfrm>
                    <a:off x="12553681" y="2580351"/>
                    <a:ext cx="2589977" cy="3595994"/>
                    <a:chOff x="-51920" y="1286359"/>
                    <a:chExt cx="4177591" cy="5524017"/>
                  </a:xfrm>
                </p:grpSpPr>
                <p:pic>
                  <p:nvPicPr>
                    <p:cNvPr id="82" name="Picture 81">
                      <a:extLst>
                        <a:ext uri="{FF2B5EF4-FFF2-40B4-BE49-F238E27FC236}">
                          <a16:creationId xmlns:a16="http://schemas.microsoft.com/office/drawing/2014/main" id="{96AA30CC-8A7E-01C3-1AB1-92BB921ABC39}"/>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90" name="Picture 89">
                      <a:extLst>
                        <a:ext uri="{FF2B5EF4-FFF2-40B4-BE49-F238E27FC236}">
                          <a16:creationId xmlns:a16="http://schemas.microsoft.com/office/drawing/2014/main" id="{F87D8D4F-962D-19AF-623F-D193484139D5}"/>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91" name="Picture 90">
                      <a:extLst>
                        <a:ext uri="{FF2B5EF4-FFF2-40B4-BE49-F238E27FC236}">
                          <a16:creationId xmlns:a16="http://schemas.microsoft.com/office/drawing/2014/main" id="{B473330C-66E2-9DB3-66A3-7798DBA62049}"/>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grpSp>
            <p:nvGrpSpPr>
              <p:cNvPr id="63" name="Group 62">
                <a:extLst>
                  <a:ext uri="{FF2B5EF4-FFF2-40B4-BE49-F238E27FC236}">
                    <a16:creationId xmlns:a16="http://schemas.microsoft.com/office/drawing/2014/main" id="{144714D8-0C63-707C-9BFF-926986DE3F96}"/>
                  </a:ext>
                </a:extLst>
              </p:cNvPr>
              <p:cNvGrpSpPr/>
              <p:nvPr/>
            </p:nvGrpSpPr>
            <p:grpSpPr>
              <a:xfrm>
                <a:off x="13963795" y="5781902"/>
                <a:ext cx="2998079" cy="2762444"/>
                <a:chOff x="13963795" y="5781902"/>
                <a:chExt cx="2998079" cy="2762444"/>
              </a:xfrm>
            </p:grpSpPr>
            <p:pic>
              <p:nvPicPr>
                <p:cNvPr id="64" name="Picture 63">
                  <a:extLst>
                    <a:ext uri="{FF2B5EF4-FFF2-40B4-BE49-F238E27FC236}">
                      <a16:creationId xmlns:a16="http://schemas.microsoft.com/office/drawing/2014/main" id="{3D4602FC-7B71-A0CA-FE07-7BE7A30280BD}"/>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4780777" y="5781902"/>
                  <a:ext cx="1080296" cy="1735112"/>
                </a:xfrm>
                <a:prstGeom prst="rect">
                  <a:avLst/>
                </a:prstGeom>
              </p:spPr>
            </p:pic>
            <p:pic>
              <p:nvPicPr>
                <p:cNvPr id="65" name="Picture 64">
                  <a:extLst>
                    <a:ext uri="{FF2B5EF4-FFF2-40B4-BE49-F238E27FC236}">
                      <a16:creationId xmlns:a16="http://schemas.microsoft.com/office/drawing/2014/main" id="{462167B7-38F8-35D9-0454-C6904D341287}"/>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5054922" y="6752283"/>
                  <a:ext cx="1164923" cy="1099128"/>
                </a:xfrm>
                <a:prstGeom prst="rect">
                  <a:avLst/>
                </a:prstGeom>
              </p:spPr>
            </p:pic>
            <p:grpSp>
              <p:nvGrpSpPr>
                <p:cNvPr id="66" name="Group 65">
                  <a:extLst>
                    <a:ext uri="{FF2B5EF4-FFF2-40B4-BE49-F238E27FC236}">
                      <a16:creationId xmlns:a16="http://schemas.microsoft.com/office/drawing/2014/main" id="{C994934B-243C-DB8C-F079-F093799DC4BA}"/>
                    </a:ext>
                  </a:extLst>
                </p:cNvPr>
                <p:cNvGrpSpPr/>
                <p:nvPr/>
              </p:nvGrpSpPr>
              <p:grpSpPr>
                <a:xfrm>
                  <a:off x="13963795" y="6043281"/>
                  <a:ext cx="1439068" cy="2069509"/>
                  <a:chOff x="13963795" y="6043281"/>
                  <a:chExt cx="1439068" cy="2069509"/>
                </a:xfrm>
              </p:grpSpPr>
              <p:pic>
                <p:nvPicPr>
                  <p:cNvPr id="75" name="Picture 74">
                    <a:extLst>
                      <a:ext uri="{FF2B5EF4-FFF2-40B4-BE49-F238E27FC236}">
                        <a16:creationId xmlns:a16="http://schemas.microsoft.com/office/drawing/2014/main" id="{BB6CD31F-F243-3589-4F7D-D300D33EC7FF}"/>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76" name="Picture 75">
                    <a:extLst>
                      <a:ext uri="{FF2B5EF4-FFF2-40B4-BE49-F238E27FC236}">
                        <a16:creationId xmlns:a16="http://schemas.microsoft.com/office/drawing/2014/main" id="{FC6D3D02-FF52-C858-CF7D-8E4F08641C5D}"/>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grpSp>
              <p:nvGrpSpPr>
                <p:cNvPr id="67" name="Group 66">
                  <a:extLst>
                    <a:ext uri="{FF2B5EF4-FFF2-40B4-BE49-F238E27FC236}">
                      <a16:creationId xmlns:a16="http://schemas.microsoft.com/office/drawing/2014/main" id="{DFFE8283-379C-7C4D-C8DD-1749A716F2A4}"/>
                    </a:ext>
                  </a:extLst>
                </p:cNvPr>
                <p:cNvGrpSpPr/>
                <p:nvPr/>
              </p:nvGrpSpPr>
              <p:grpSpPr>
                <a:xfrm>
                  <a:off x="15522806" y="6051478"/>
                  <a:ext cx="1439068" cy="2069509"/>
                  <a:chOff x="13963795" y="6043281"/>
                  <a:chExt cx="1439068" cy="2069509"/>
                </a:xfrm>
              </p:grpSpPr>
              <p:pic>
                <p:nvPicPr>
                  <p:cNvPr id="73" name="Picture 72">
                    <a:extLst>
                      <a:ext uri="{FF2B5EF4-FFF2-40B4-BE49-F238E27FC236}">
                        <a16:creationId xmlns:a16="http://schemas.microsoft.com/office/drawing/2014/main" id="{FFE11F23-1B61-7031-C8B9-2A3AF7662DB7}"/>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74" name="Picture 73">
                    <a:extLst>
                      <a:ext uri="{FF2B5EF4-FFF2-40B4-BE49-F238E27FC236}">
                        <a16:creationId xmlns:a16="http://schemas.microsoft.com/office/drawing/2014/main" id="{617634BF-36C1-F304-0439-8EC117103F18}"/>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grpSp>
              <p:nvGrpSpPr>
                <p:cNvPr id="68" name="Group 67">
                  <a:extLst>
                    <a:ext uri="{FF2B5EF4-FFF2-40B4-BE49-F238E27FC236}">
                      <a16:creationId xmlns:a16="http://schemas.microsoft.com/office/drawing/2014/main" id="{2D24470A-BD47-37B7-AF03-CA2D90A6B17E}"/>
                    </a:ext>
                  </a:extLst>
                </p:cNvPr>
                <p:cNvGrpSpPr/>
                <p:nvPr/>
              </p:nvGrpSpPr>
              <p:grpSpPr>
                <a:xfrm>
                  <a:off x="14852090" y="6277644"/>
                  <a:ext cx="1439068" cy="2069509"/>
                  <a:chOff x="13963795" y="6043281"/>
                  <a:chExt cx="1439068" cy="2069509"/>
                </a:xfrm>
              </p:grpSpPr>
              <p:pic>
                <p:nvPicPr>
                  <p:cNvPr id="71" name="Picture 70">
                    <a:extLst>
                      <a:ext uri="{FF2B5EF4-FFF2-40B4-BE49-F238E27FC236}">
                        <a16:creationId xmlns:a16="http://schemas.microsoft.com/office/drawing/2014/main" id="{D4077FB4-269B-47ED-9EE4-DDD697835510}"/>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72" name="Picture 71">
                    <a:extLst>
                      <a:ext uri="{FF2B5EF4-FFF2-40B4-BE49-F238E27FC236}">
                        <a16:creationId xmlns:a16="http://schemas.microsoft.com/office/drawing/2014/main" id="{47C4B02D-8D54-372E-7904-B4476DCBCCAC}"/>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sp>
              <p:nvSpPr>
                <p:cNvPr id="70" name="TextBox 22">
                  <a:extLst>
                    <a:ext uri="{FF2B5EF4-FFF2-40B4-BE49-F238E27FC236}">
                      <a16:creationId xmlns:a16="http://schemas.microsoft.com/office/drawing/2014/main" id="{EDBD61B7-5BBB-A04B-08F8-CFAF25214C49}"/>
                    </a:ext>
                  </a:extLst>
                </p:cNvPr>
                <p:cNvSpPr txBox="1"/>
                <p:nvPr/>
              </p:nvSpPr>
              <p:spPr>
                <a:xfrm>
                  <a:off x="14138960" y="8045748"/>
                  <a:ext cx="2706574" cy="498598"/>
                </a:xfrm>
                <a:prstGeom prst="rect">
                  <a:avLst/>
                </a:prstGeom>
              </p:spPr>
              <p:txBody>
                <a:bodyPr wrap="square" lIns="0" tIns="0" rIns="0" bIns="0" rtlCol="0" anchor="t">
                  <a:spAutoFit/>
                </a:bodyPr>
                <a:lstStyle/>
                <a:p>
                  <a:pPr algn="ctr">
                    <a:lnSpc>
                      <a:spcPts val="4199"/>
                    </a:lnSpc>
                    <a:spcBef>
                      <a:spcPct val="0"/>
                    </a:spcBef>
                  </a:pPr>
                  <a:r>
                    <a:rPr lang="en-US" sz="2800" dirty="0">
                      <a:solidFill>
                        <a:schemeClr val="tx1">
                          <a:lumMod val="75000"/>
                          <a:lumOff val="25000"/>
                        </a:schemeClr>
                      </a:solidFill>
                      <a:latin typeface="Poppins Bold"/>
                    </a:rPr>
                    <a:t>PLATINUM</a:t>
                  </a:r>
                </a:p>
              </p:txBody>
            </p:sp>
          </p:grpSp>
        </p:grpSp>
      </p:grpSp>
      <p:sp>
        <p:nvSpPr>
          <p:cNvPr id="134" name="TextBox 22">
            <a:extLst>
              <a:ext uri="{FF2B5EF4-FFF2-40B4-BE49-F238E27FC236}">
                <a16:creationId xmlns:a16="http://schemas.microsoft.com/office/drawing/2014/main" id="{EA064188-3696-E488-5C57-69C57DC59BA9}"/>
              </a:ext>
            </a:extLst>
          </p:cNvPr>
          <p:cNvSpPr txBox="1"/>
          <p:nvPr/>
        </p:nvSpPr>
        <p:spPr>
          <a:xfrm>
            <a:off x="13616926" y="8036014"/>
            <a:ext cx="3730594" cy="1057918"/>
          </a:xfrm>
          <a:prstGeom prst="rect">
            <a:avLst/>
          </a:prstGeom>
        </p:spPr>
        <p:txBody>
          <a:bodyPr lIns="0" tIns="0" rIns="0" bIns="0" rtlCol="0" anchor="t">
            <a:spAutoFit/>
          </a:bodyPr>
          <a:lstStyle/>
          <a:p>
            <a:pPr algn="ctr">
              <a:lnSpc>
                <a:spcPts val="4199"/>
              </a:lnSpc>
              <a:spcBef>
                <a:spcPct val="0"/>
              </a:spcBef>
            </a:pPr>
            <a:endParaRPr lang="en-US" sz="2999" dirty="0">
              <a:solidFill>
                <a:srgbClr val="00B0F0"/>
              </a:solidFill>
              <a:latin typeface="Poppins Bold"/>
            </a:endParaRPr>
          </a:p>
          <a:p>
            <a:pPr algn="ctr">
              <a:lnSpc>
                <a:spcPts val="4199"/>
              </a:lnSpc>
              <a:spcBef>
                <a:spcPct val="0"/>
              </a:spcBef>
            </a:pPr>
            <a:r>
              <a:rPr lang="en-US" sz="2999" dirty="0">
                <a:latin typeface="Arial" panose="020B0604020202020204" pitchFamily="34" charset="0"/>
                <a:cs typeface="Arial" panose="020B0604020202020204" pitchFamily="34" charset="0"/>
              </a:rPr>
              <a:t>15 Pts.</a:t>
            </a:r>
          </a:p>
        </p:txBody>
      </p:sp>
    </p:spTree>
    <p:extLst>
      <p:ext uri="{BB962C8B-B14F-4D97-AF65-F5344CB8AC3E}">
        <p14:creationId xmlns:p14="http://schemas.microsoft.com/office/powerpoint/2010/main" val="241550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0"/>
                                        </p:tgtEl>
                                        <p:attrNameLst>
                                          <p:attrName>style.visibility</p:attrName>
                                        </p:attrNameLst>
                                      </p:cBhvr>
                                      <p:to>
                                        <p:strVal val="visible"/>
                                      </p:to>
                                    </p:set>
                                    <p:anim calcmode="lin" valueType="num">
                                      <p:cBhvr>
                                        <p:cTn id="12" dur="500" fill="hold"/>
                                        <p:tgtEl>
                                          <p:spTgt spid="200"/>
                                        </p:tgtEl>
                                        <p:attrNameLst>
                                          <p:attrName>ppt_w</p:attrName>
                                        </p:attrNameLst>
                                      </p:cBhvr>
                                      <p:tavLst>
                                        <p:tav tm="0">
                                          <p:val>
                                            <p:fltVal val="0"/>
                                          </p:val>
                                        </p:tav>
                                        <p:tav tm="100000">
                                          <p:val>
                                            <p:strVal val="#ppt_w"/>
                                          </p:val>
                                        </p:tav>
                                      </p:tavLst>
                                    </p:anim>
                                    <p:anim calcmode="lin" valueType="num">
                                      <p:cBhvr>
                                        <p:cTn id="13" dur="500" fill="hold"/>
                                        <p:tgtEl>
                                          <p:spTgt spid="200"/>
                                        </p:tgtEl>
                                        <p:attrNameLst>
                                          <p:attrName>ppt_h</p:attrName>
                                        </p:attrNameLst>
                                      </p:cBhvr>
                                      <p:tavLst>
                                        <p:tav tm="0">
                                          <p:val>
                                            <p:fltVal val="0"/>
                                          </p:val>
                                        </p:tav>
                                        <p:tav tm="100000">
                                          <p:val>
                                            <p:strVal val="#ppt_h"/>
                                          </p:val>
                                        </p:tav>
                                      </p:tavLst>
                                    </p:anim>
                                    <p:animEffect transition="in" filter="fade">
                                      <p:cBhvr>
                                        <p:cTn id="14" dur="500"/>
                                        <p:tgtEl>
                                          <p:spTgt spid="20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500"/>
                                        <p:tgtEl>
                                          <p:spTgt spid="30"/>
                                        </p:tgtEl>
                                      </p:cBhvr>
                                    </p:animEffect>
                                    <p:anim calcmode="lin" valueType="num">
                                      <p:cBhvr>
                                        <p:cTn id="34" dur="500" fill="hold"/>
                                        <p:tgtEl>
                                          <p:spTgt spid="30"/>
                                        </p:tgtEl>
                                        <p:attrNameLst>
                                          <p:attrName>ppt_x</p:attrName>
                                        </p:attrNameLst>
                                      </p:cBhvr>
                                      <p:tavLst>
                                        <p:tav tm="0">
                                          <p:val>
                                            <p:strVal val="#ppt_x"/>
                                          </p:val>
                                        </p:tav>
                                        <p:tav tm="100000">
                                          <p:val>
                                            <p:strVal val="#ppt_x"/>
                                          </p:val>
                                        </p:tav>
                                      </p:tavLst>
                                    </p:anim>
                                    <p:anim calcmode="lin" valueType="num">
                                      <p:cBhvr>
                                        <p:cTn id="35"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9"/>
                                        </p:tgtEl>
                                        <p:attrNameLst>
                                          <p:attrName>style.visibility</p:attrName>
                                        </p:attrNameLst>
                                      </p:cBhvr>
                                      <p:to>
                                        <p:strVal val="visible"/>
                                      </p:to>
                                    </p:set>
                                    <p:animEffect transition="in" filter="fade">
                                      <p:cBhvr>
                                        <p:cTn id="40" dur="500"/>
                                        <p:tgtEl>
                                          <p:spTgt spid="59"/>
                                        </p:tgtEl>
                                      </p:cBhvr>
                                    </p:animEffect>
                                    <p:anim calcmode="lin" valueType="num">
                                      <p:cBhvr>
                                        <p:cTn id="41" dur="500" fill="hold"/>
                                        <p:tgtEl>
                                          <p:spTgt spid="59"/>
                                        </p:tgtEl>
                                        <p:attrNameLst>
                                          <p:attrName>ppt_x</p:attrName>
                                        </p:attrNameLst>
                                      </p:cBhvr>
                                      <p:tavLst>
                                        <p:tav tm="0">
                                          <p:val>
                                            <p:strVal val="#ppt_x"/>
                                          </p:val>
                                        </p:tav>
                                        <p:tav tm="100000">
                                          <p:val>
                                            <p:strVal val="#ppt_x"/>
                                          </p:val>
                                        </p:tav>
                                      </p:tavLst>
                                    </p:anim>
                                    <p:anim calcmode="lin" valueType="num">
                                      <p:cBhvr>
                                        <p:cTn id="42" dur="500" fill="hold"/>
                                        <p:tgtEl>
                                          <p:spTgt spid="5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4"/>
                                        </p:tgtEl>
                                        <p:attrNameLst>
                                          <p:attrName>style.visibility</p:attrName>
                                        </p:attrNameLst>
                                      </p:cBhvr>
                                      <p:to>
                                        <p:strVal val="visible"/>
                                      </p:to>
                                    </p:set>
                                    <p:animEffect transition="in" filter="fade">
                                      <p:cBhvr>
                                        <p:cTn id="45" dur="500"/>
                                        <p:tgtEl>
                                          <p:spTgt spid="134"/>
                                        </p:tgtEl>
                                      </p:cBhvr>
                                    </p:animEffect>
                                    <p:anim calcmode="lin" valueType="num">
                                      <p:cBhvr>
                                        <p:cTn id="46" dur="500" fill="hold"/>
                                        <p:tgtEl>
                                          <p:spTgt spid="134"/>
                                        </p:tgtEl>
                                        <p:attrNameLst>
                                          <p:attrName>ppt_x</p:attrName>
                                        </p:attrNameLst>
                                      </p:cBhvr>
                                      <p:tavLst>
                                        <p:tav tm="0">
                                          <p:val>
                                            <p:strVal val="#ppt_x"/>
                                          </p:val>
                                        </p:tav>
                                        <p:tav tm="100000">
                                          <p:val>
                                            <p:strVal val="#ppt_x"/>
                                          </p:val>
                                        </p:tav>
                                      </p:tavLst>
                                    </p:anim>
                                    <p:anim calcmode="lin" valueType="num">
                                      <p:cBhvr>
                                        <p:cTn id="47" dur="5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0"/>
      <p:bldP spid="1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 name="Group 191">
            <a:extLst>
              <a:ext uri="{FF2B5EF4-FFF2-40B4-BE49-F238E27FC236}">
                <a16:creationId xmlns:a16="http://schemas.microsoft.com/office/drawing/2014/main" id="{FC88D511-DBC5-BD09-6DB5-22D5B0BF62BE}"/>
              </a:ext>
            </a:extLst>
          </p:cNvPr>
          <p:cNvGrpSpPr/>
          <p:nvPr/>
        </p:nvGrpSpPr>
        <p:grpSpPr>
          <a:xfrm>
            <a:off x="1766294" y="6581247"/>
            <a:ext cx="2231404" cy="1728433"/>
            <a:chOff x="10396310" y="5096608"/>
            <a:chExt cx="2231404" cy="1728433"/>
          </a:xfrm>
        </p:grpSpPr>
        <p:grpSp>
          <p:nvGrpSpPr>
            <p:cNvPr id="193" name="Group 192">
              <a:extLst>
                <a:ext uri="{FF2B5EF4-FFF2-40B4-BE49-F238E27FC236}">
                  <a16:creationId xmlns:a16="http://schemas.microsoft.com/office/drawing/2014/main" id="{97B706A4-B98A-1DC4-6AD9-14B57B18E36F}"/>
                </a:ext>
              </a:extLst>
            </p:cNvPr>
            <p:cNvGrpSpPr/>
            <p:nvPr/>
          </p:nvGrpSpPr>
          <p:grpSpPr>
            <a:xfrm>
              <a:off x="10396310" y="5096608"/>
              <a:ext cx="2231404" cy="1574846"/>
              <a:chOff x="10959345" y="2271087"/>
              <a:chExt cx="5554101" cy="3905258"/>
            </a:xfrm>
          </p:grpSpPr>
          <p:grpSp>
            <p:nvGrpSpPr>
              <p:cNvPr id="195" name="Group 194">
                <a:extLst>
                  <a:ext uri="{FF2B5EF4-FFF2-40B4-BE49-F238E27FC236}">
                    <a16:creationId xmlns:a16="http://schemas.microsoft.com/office/drawing/2014/main" id="{25EB93F5-AEC4-726F-E6C6-4DAAEEB0D6A5}"/>
                  </a:ext>
                </a:extLst>
              </p:cNvPr>
              <p:cNvGrpSpPr/>
              <p:nvPr/>
            </p:nvGrpSpPr>
            <p:grpSpPr>
              <a:xfrm>
                <a:off x="10959345" y="2290688"/>
                <a:ext cx="3730594" cy="3101721"/>
                <a:chOff x="4299870" y="1355536"/>
                <a:chExt cx="5984563" cy="5957807"/>
              </a:xfrm>
            </p:grpSpPr>
            <p:pic>
              <p:nvPicPr>
                <p:cNvPr id="210" name="Picture 209">
                  <a:extLst>
                    <a:ext uri="{FF2B5EF4-FFF2-40B4-BE49-F238E27FC236}">
                      <a16:creationId xmlns:a16="http://schemas.microsoft.com/office/drawing/2014/main" id="{6FB8ADAD-282A-D53B-857C-6626137E8E16}"/>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211" name="Picture 210">
                  <a:extLst>
                    <a:ext uri="{FF2B5EF4-FFF2-40B4-BE49-F238E27FC236}">
                      <a16:creationId xmlns:a16="http://schemas.microsoft.com/office/drawing/2014/main" id="{5DCC2E44-F5D7-78A0-F25B-649CD9CD0A65}"/>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212" name="Picture 211">
                  <a:extLst>
                    <a:ext uri="{FF2B5EF4-FFF2-40B4-BE49-F238E27FC236}">
                      <a16:creationId xmlns:a16="http://schemas.microsoft.com/office/drawing/2014/main" id="{D2990FE7-AA17-1EF6-60C3-BB31404FD7D9}"/>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213" name="Picture 212">
                  <a:extLst>
                    <a:ext uri="{FF2B5EF4-FFF2-40B4-BE49-F238E27FC236}">
                      <a16:creationId xmlns:a16="http://schemas.microsoft.com/office/drawing/2014/main" id="{ECC26B5C-67BC-0439-41C5-D36DEBDB8263}"/>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214" name="Picture 213">
                  <a:extLst>
                    <a:ext uri="{FF2B5EF4-FFF2-40B4-BE49-F238E27FC236}">
                      <a16:creationId xmlns:a16="http://schemas.microsoft.com/office/drawing/2014/main" id="{62F51033-2E72-5718-81A9-DED205A7DB7B}"/>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215" name="Picture 214">
                  <a:extLst>
                    <a:ext uri="{FF2B5EF4-FFF2-40B4-BE49-F238E27FC236}">
                      <a16:creationId xmlns:a16="http://schemas.microsoft.com/office/drawing/2014/main" id="{FA7FC9B9-96A5-DD60-6E9E-50154FEF1646}"/>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216" name="Picture 215">
                  <a:extLst>
                    <a:ext uri="{FF2B5EF4-FFF2-40B4-BE49-F238E27FC236}">
                      <a16:creationId xmlns:a16="http://schemas.microsoft.com/office/drawing/2014/main" id="{64FF53C5-71C1-C381-A7C2-FF4A21BC3007}"/>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217" name="Picture 216">
                  <a:extLst>
                    <a:ext uri="{FF2B5EF4-FFF2-40B4-BE49-F238E27FC236}">
                      <a16:creationId xmlns:a16="http://schemas.microsoft.com/office/drawing/2014/main" id="{3356999C-06AF-32A5-1E9C-B31E232BD9F1}"/>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218" name="Picture 217">
                  <a:extLst>
                    <a:ext uri="{FF2B5EF4-FFF2-40B4-BE49-F238E27FC236}">
                      <a16:creationId xmlns:a16="http://schemas.microsoft.com/office/drawing/2014/main" id="{23D2468F-4BE8-DE7A-B764-0E7F4E7A4EDE}"/>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96" name="Group 195">
                <a:extLst>
                  <a:ext uri="{FF2B5EF4-FFF2-40B4-BE49-F238E27FC236}">
                    <a16:creationId xmlns:a16="http://schemas.microsoft.com/office/drawing/2014/main" id="{5CDA968A-6B99-862B-AC29-EC25F843D038}"/>
                  </a:ext>
                </a:extLst>
              </p:cNvPr>
              <p:cNvGrpSpPr/>
              <p:nvPr/>
            </p:nvGrpSpPr>
            <p:grpSpPr>
              <a:xfrm>
                <a:off x="12782852" y="2271087"/>
                <a:ext cx="3730594" cy="3101722"/>
                <a:chOff x="4299870" y="1355534"/>
                <a:chExt cx="5984563" cy="5957809"/>
              </a:xfrm>
            </p:grpSpPr>
            <p:pic>
              <p:nvPicPr>
                <p:cNvPr id="201" name="Picture 200">
                  <a:extLst>
                    <a:ext uri="{FF2B5EF4-FFF2-40B4-BE49-F238E27FC236}">
                      <a16:creationId xmlns:a16="http://schemas.microsoft.com/office/drawing/2014/main" id="{AF1B71C6-4A22-C562-C383-3761F18A89EB}"/>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202" name="Picture 201">
                  <a:extLst>
                    <a:ext uri="{FF2B5EF4-FFF2-40B4-BE49-F238E27FC236}">
                      <a16:creationId xmlns:a16="http://schemas.microsoft.com/office/drawing/2014/main" id="{739921FB-A18B-A5F7-BA83-DDE2EBBB1AF8}"/>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203" name="Picture 202">
                  <a:extLst>
                    <a:ext uri="{FF2B5EF4-FFF2-40B4-BE49-F238E27FC236}">
                      <a16:creationId xmlns:a16="http://schemas.microsoft.com/office/drawing/2014/main" id="{F50AF681-2F47-6D84-6F46-F8D5179036A9}"/>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204" name="Picture 203">
                  <a:extLst>
                    <a:ext uri="{FF2B5EF4-FFF2-40B4-BE49-F238E27FC236}">
                      <a16:creationId xmlns:a16="http://schemas.microsoft.com/office/drawing/2014/main" id="{14EECFF5-E6F8-D6B4-E2C5-B46D0E4B06F3}"/>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3" y="1355534"/>
                  <a:ext cx="2759053" cy="4521938"/>
                </a:xfrm>
                <a:prstGeom prst="rect">
                  <a:avLst/>
                </a:prstGeom>
              </p:spPr>
            </p:pic>
            <p:pic>
              <p:nvPicPr>
                <p:cNvPr id="205" name="Picture 204">
                  <a:extLst>
                    <a:ext uri="{FF2B5EF4-FFF2-40B4-BE49-F238E27FC236}">
                      <a16:creationId xmlns:a16="http://schemas.microsoft.com/office/drawing/2014/main" id="{D5264EB3-A651-555E-CC34-B2E75E97972A}"/>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206" name="Picture 205">
                  <a:extLst>
                    <a:ext uri="{FF2B5EF4-FFF2-40B4-BE49-F238E27FC236}">
                      <a16:creationId xmlns:a16="http://schemas.microsoft.com/office/drawing/2014/main" id="{8B50FA6B-A2D7-65B2-A87B-304D379E84E0}"/>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207" name="Picture 206">
                  <a:extLst>
                    <a:ext uri="{FF2B5EF4-FFF2-40B4-BE49-F238E27FC236}">
                      <a16:creationId xmlns:a16="http://schemas.microsoft.com/office/drawing/2014/main" id="{A893F1C8-EC6A-072D-4E8C-32FFD4044BE3}"/>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208" name="Picture 207">
                  <a:extLst>
                    <a:ext uri="{FF2B5EF4-FFF2-40B4-BE49-F238E27FC236}">
                      <a16:creationId xmlns:a16="http://schemas.microsoft.com/office/drawing/2014/main" id="{463B7EDF-1EC8-71D0-1A72-E3F458D36668}"/>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209" name="Picture 208">
                  <a:extLst>
                    <a:ext uri="{FF2B5EF4-FFF2-40B4-BE49-F238E27FC236}">
                      <a16:creationId xmlns:a16="http://schemas.microsoft.com/office/drawing/2014/main" id="{66704A4F-A33F-5ED4-6007-7378A11CF8C9}"/>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97" name="Group 196">
                <a:extLst>
                  <a:ext uri="{FF2B5EF4-FFF2-40B4-BE49-F238E27FC236}">
                    <a16:creationId xmlns:a16="http://schemas.microsoft.com/office/drawing/2014/main" id="{7DD2C32E-92A6-5D53-F3A2-77C1B91CA595}"/>
                  </a:ext>
                </a:extLst>
              </p:cNvPr>
              <p:cNvGrpSpPr/>
              <p:nvPr/>
            </p:nvGrpSpPr>
            <p:grpSpPr>
              <a:xfrm>
                <a:off x="12553681" y="2580351"/>
                <a:ext cx="2589977" cy="3595994"/>
                <a:chOff x="-51920" y="1286359"/>
                <a:chExt cx="4177591" cy="5524017"/>
              </a:xfrm>
            </p:grpSpPr>
            <p:pic>
              <p:nvPicPr>
                <p:cNvPr id="198" name="Picture 197">
                  <a:extLst>
                    <a:ext uri="{FF2B5EF4-FFF2-40B4-BE49-F238E27FC236}">
                      <a16:creationId xmlns:a16="http://schemas.microsoft.com/office/drawing/2014/main" id="{CF3308B0-5627-4C85-C177-5FFED698CEA1}"/>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199" name="Picture 198">
                  <a:extLst>
                    <a:ext uri="{FF2B5EF4-FFF2-40B4-BE49-F238E27FC236}">
                      <a16:creationId xmlns:a16="http://schemas.microsoft.com/office/drawing/2014/main" id="{E34C7A6D-3065-83BD-3FF5-384E6EA8A435}"/>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200" name="Picture 199">
                  <a:extLst>
                    <a:ext uri="{FF2B5EF4-FFF2-40B4-BE49-F238E27FC236}">
                      <a16:creationId xmlns:a16="http://schemas.microsoft.com/office/drawing/2014/main" id="{3C0AFF23-37D7-D7D4-8442-07F11105C5EC}"/>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sp>
          <p:nvSpPr>
            <p:cNvPr id="194" name="TextBox 193">
              <a:extLst>
                <a:ext uri="{FF2B5EF4-FFF2-40B4-BE49-F238E27FC236}">
                  <a16:creationId xmlns:a16="http://schemas.microsoft.com/office/drawing/2014/main" id="{BA9DDBAC-C80B-8A71-0167-26FAFF8764FF}"/>
                </a:ext>
              </a:extLst>
            </p:cNvPr>
            <p:cNvSpPr txBox="1"/>
            <p:nvPr/>
          </p:nvSpPr>
          <p:spPr>
            <a:xfrm>
              <a:off x="10589531" y="6453616"/>
              <a:ext cx="1565952" cy="371425"/>
            </a:xfrm>
            <a:prstGeom prst="rect">
              <a:avLst/>
            </a:prstGeom>
            <a:noFill/>
          </p:spPr>
          <p:txBody>
            <a:bodyPr wrap="square" rtlCol="0">
              <a:spAutoFit/>
            </a:bodyPr>
            <a:lstStyle/>
            <a:p>
              <a:pPr algn="ctr"/>
              <a:r>
                <a:rPr lang="en-US" b="1" dirty="0">
                  <a:solidFill>
                    <a:schemeClr val="accent5">
                      <a:lumMod val="50000"/>
                    </a:schemeClr>
                  </a:solidFill>
                  <a:latin typeface="Arial" panose="020B0604020202020204" pitchFamily="34" charset="0"/>
                  <a:cs typeface="Arial" panose="020B0604020202020204" pitchFamily="34" charset="0"/>
                </a:rPr>
                <a:t>DIAMOND</a:t>
              </a:r>
            </a:p>
          </p:txBody>
        </p:sp>
      </p:grpSp>
      <p:pic>
        <p:nvPicPr>
          <p:cNvPr id="118" name="Picture 117">
            <a:extLst>
              <a:ext uri="{FF2B5EF4-FFF2-40B4-BE49-F238E27FC236}">
                <a16:creationId xmlns:a16="http://schemas.microsoft.com/office/drawing/2014/main" id="{2333BBBE-C900-75E6-BE4B-763026A3BB20}"/>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rot="10647408">
            <a:off x="2610044" y="5647214"/>
            <a:ext cx="1468854" cy="1511803"/>
          </a:xfrm>
          <a:prstGeom prst="rect">
            <a:avLst/>
          </a:prstGeom>
        </p:spPr>
      </p:pic>
      <p:grpSp>
        <p:nvGrpSpPr>
          <p:cNvPr id="42" name="Group 41">
            <a:extLst>
              <a:ext uri="{FF2B5EF4-FFF2-40B4-BE49-F238E27FC236}">
                <a16:creationId xmlns:a16="http://schemas.microsoft.com/office/drawing/2014/main" id="{8B6ABE2C-ABE6-8F2C-C687-076B3758082C}"/>
              </a:ext>
            </a:extLst>
          </p:cNvPr>
          <p:cNvGrpSpPr/>
          <p:nvPr/>
        </p:nvGrpSpPr>
        <p:grpSpPr>
          <a:xfrm>
            <a:off x="13415362" y="4465485"/>
            <a:ext cx="2231404" cy="1728433"/>
            <a:chOff x="10396310" y="5096608"/>
            <a:chExt cx="2231404" cy="1728433"/>
          </a:xfrm>
        </p:grpSpPr>
        <p:grpSp>
          <p:nvGrpSpPr>
            <p:cNvPr id="43" name="Group 42">
              <a:extLst>
                <a:ext uri="{FF2B5EF4-FFF2-40B4-BE49-F238E27FC236}">
                  <a16:creationId xmlns:a16="http://schemas.microsoft.com/office/drawing/2014/main" id="{17E4D1AF-1B61-813A-A9C3-0897757C0F15}"/>
                </a:ext>
              </a:extLst>
            </p:cNvPr>
            <p:cNvGrpSpPr/>
            <p:nvPr/>
          </p:nvGrpSpPr>
          <p:grpSpPr>
            <a:xfrm>
              <a:off x="10396310" y="5096608"/>
              <a:ext cx="2231404" cy="1574846"/>
              <a:chOff x="10959345" y="2271087"/>
              <a:chExt cx="5554101" cy="3905258"/>
            </a:xfrm>
          </p:grpSpPr>
          <p:grpSp>
            <p:nvGrpSpPr>
              <p:cNvPr id="45" name="Group 44">
                <a:extLst>
                  <a:ext uri="{FF2B5EF4-FFF2-40B4-BE49-F238E27FC236}">
                    <a16:creationId xmlns:a16="http://schemas.microsoft.com/office/drawing/2014/main" id="{37CFEE12-7879-47D7-B8C3-0E32E6557B78}"/>
                  </a:ext>
                </a:extLst>
              </p:cNvPr>
              <p:cNvGrpSpPr/>
              <p:nvPr/>
            </p:nvGrpSpPr>
            <p:grpSpPr>
              <a:xfrm>
                <a:off x="10959345" y="2290688"/>
                <a:ext cx="3730594" cy="3101721"/>
                <a:chOff x="4299870" y="1355536"/>
                <a:chExt cx="5984563" cy="5957807"/>
              </a:xfrm>
            </p:grpSpPr>
            <p:pic>
              <p:nvPicPr>
                <p:cNvPr id="101" name="Picture 100">
                  <a:extLst>
                    <a:ext uri="{FF2B5EF4-FFF2-40B4-BE49-F238E27FC236}">
                      <a16:creationId xmlns:a16="http://schemas.microsoft.com/office/drawing/2014/main" id="{BD3A541C-72B8-5FEC-FC90-34959924DAD8}"/>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02" name="Picture 101">
                  <a:extLst>
                    <a:ext uri="{FF2B5EF4-FFF2-40B4-BE49-F238E27FC236}">
                      <a16:creationId xmlns:a16="http://schemas.microsoft.com/office/drawing/2014/main" id="{0E0A8B3A-8C89-4E9C-BD5D-7C3CADD26DF1}"/>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03" name="Picture 102">
                  <a:extLst>
                    <a:ext uri="{FF2B5EF4-FFF2-40B4-BE49-F238E27FC236}">
                      <a16:creationId xmlns:a16="http://schemas.microsoft.com/office/drawing/2014/main" id="{4F4EB400-5A12-1397-92F9-0E82BCE3DA02}"/>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04" name="Picture 103">
                  <a:extLst>
                    <a:ext uri="{FF2B5EF4-FFF2-40B4-BE49-F238E27FC236}">
                      <a16:creationId xmlns:a16="http://schemas.microsoft.com/office/drawing/2014/main" id="{9A62627C-B767-B256-6CA5-64736137BA29}"/>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05" name="Picture 104">
                  <a:extLst>
                    <a:ext uri="{FF2B5EF4-FFF2-40B4-BE49-F238E27FC236}">
                      <a16:creationId xmlns:a16="http://schemas.microsoft.com/office/drawing/2014/main" id="{C789DA06-6B2C-1B78-B6EF-F1F8CD6E0E9B}"/>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06" name="Picture 105">
                  <a:extLst>
                    <a:ext uri="{FF2B5EF4-FFF2-40B4-BE49-F238E27FC236}">
                      <a16:creationId xmlns:a16="http://schemas.microsoft.com/office/drawing/2014/main" id="{5CE6031F-1292-7306-A77F-568D8F05C1FE}"/>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07" name="Picture 106">
                  <a:extLst>
                    <a:ext uri="{FF2B5EF4-FFF2-40B4-BE49-F238E27FC236}">
                      <a16:creationId xmlns:a16="http://schemas.microsoft.com/office/drawing/2014/main" id="{4BB4EF1F-78A6-CD09-CCC3-75F38A242BF7}"/>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08" name="Picture 107">
                  <a:extLst>
                    <a:ext uri="{FF2B5EF4-FFF2-40B4-BE49-F238E27FC236}">
                      <a16:creationId xmlns:a16="http://schemas.microsoft.com/office/drawing/2014/main" id="{967F17BF-5D55-B5FA-A9AF-5C5925BD198E}"/>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09" name="Picture 108">
                  <a:extLst>
                    <a:ext uri="{FF2B5EF4-FFF2-40B4-BE49-F238E27FC236}">
                      <a16:creationId xmlns:a16="http://schemas.microsoft.com/office/drawing/2014/main" id="{7C02A4CC-5FBC-3FF5-F382-004FF202993D}"/>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48" name="Group 47">
                <a:extLst>
                  <a:ext uri="{FF2B5EF4-FFF2-40B4-BE49-F238E27FC236}">
                    <a16:creationId xmlns:a16="http://schemas.microsoft.com/office/drawing/2014/main" id="{B020BCD6-8116-13EB-5FCC-56C62E2C04B5}"/>
                  </a:ext>
                </a:extLst>
              </p:cNvPr>
              <p:cNvGrpSpPr/>
              <p:nvPr/>
            </p:nvGrpSpPr>
            <p:grpSpPr>
              <a:xfrm>
                <a:off x="12782852" y="2271087"/>
                <a:ext cx="3730594" cy="3101722"/>
                <a:chOff x="4299870" y="1355534"/>
                <a:chExt cx="5984563" cy="5957809"/>
              </a:xfrm>
            </p:grpSpPr>
            <p:pic>
              <p:nvPicPr>
                <p:cNvPr id="92" name="Picture 91">
                  <a:extLst>
                    <a:ext uri="{FF2B5EF4-FFF2-40B4-BE49-F238E27FC236}">
                      <a16:creationId xmlns:a16="http://schemas.microsoft.com/office/drawing/2014/main" id="{89FA6AB1-3544-262D-1E13-5A9E70184286}"/>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93" name="Picture 92">
                  <a:extLst>
                    <a:ext uri="{FF2B5EF4-FFF2-40B4-BE49-F238E27FC236}">
                      <a16:creationId xmlns:a16="http://schemas.microsoft.com/office/drawing/2014/main" id="{F5A31FD6-E63A-56CD-E77E-737B7886467B}"/>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94" name="Picture 93">
                  <a:extLst>
                    <a:ext uri="{FF2B5EF4-FFF2-40B4-BE49-F238E27FC236}">
                      <a16:creationId xmlns:a16="http://schemas.microsoft.com/office/drawing/2014/main" id="{1EECA3AD-61D8-FF9A-996E-A9DA074ECCC9}"/>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95" name="Picture 94">
                  <a:extLst>
                    <a:ext uri="{FF2B5EF4-FFF2-40B4-BE49-F238E27FC236}">
                      <a16:creationId xmlns:a16="http://schemas.microsoft.com/office/drawing/2014/main" id="{4A105329-D872-AE83-E5B3-9573025079FD}"/>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3" y="1355534"/>
                  <a:ext cx="2759053" cy="4521938"/>
                </a:xfrm>
                <a:prstGeom prst="rect">
                  <a:avLst/>
                </a:prstGeom>
              </p:spPr>
            </p:pic>
            <p:pic>
              <p:nvPicPr>
                <p:cNvPr id="96" name="Picture 95">
                  <a:extLst>
                    <a:ext uri="{FF2B5EF4-FFF2-40B4-BE49-F238E27FC236}">
                      <a16:creationId xmlns:a16="http://schemas.microsoft.com/office/drawing/2014/main" id="{F6A44F25-E24E-CFE2-A16D-C5B0C52F4D3F}"/>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97" name="Picture 96">
                  <a:extLst>
                    <a:ext uri="{FF2B5EF4-FFF2-40B4-BE49-F238E27FC236}">
                      <a16:creationId xmlns:a16="http://schemas.microsoft.com/office/drawing/2014/main" id="{BC08F085-113C-E546-62BD-78B184245836}"/>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98" name="Picture 97">
                  <a:extLst>
                    <a:ext uri="{FF2B5EF4-FFF2-40B4-BE49-F238E27FC236}">
                      <a16:creationId xmlns:a16="http://schemas.microsoft.com/office/drawing/2014/main" id="{238B3F11-2077-6A61-5BCB-2E3B2C9FD234}"/>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99" name="Picture 98">
                  <a:extLst>
                    <a:ext uri="{FF2B5EF4-FFF2-40B4-BE49-F238E27FC236}">
                      <a16:creationId xmlns:a16="http://schemas.microsoft.com/office/drawing/2014/main" id="{EBB14635-7244-7A66-FC0B-81776728C675}"/>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00" name="Picture 99">
                  <a:extLst>
                    <a:ext uri="{FF2B5EF4-FFF2-40B4-BE49-F238E27FC236}">
                      <a16:creationId xmlns:a16="http://schemas.microsoft.com/office/drawing/2014/main" id="{242F061E-1A8D-9AA0-591C-E2279EF8D583}"/>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49" name="Group 48">
                <a:extLst>
                  <a:ext uri="{FF2B5EF4-FFF2-40B4-BE49-F238E27FC236}">
                    <a16:creationId xmlns:a16="http://schemas.microsoft.com/office/drawing/2014/main" id="{402EF6FA-3EB0-8D30-BDB1-78B245C02057}"/>
                  </a:ext>
                </a:extLst>
              </p:cNvPr>
              <p:cNvGrpSpPr/>
              <p:nvPr/>
            </p:nvGrpSpPr>
            <p:grpSpPr>
              <a:xfrm>
                <a:off x="12553681" y="2580351"/>
                <a:ext cx="2589977" cy="3595994"/>
                <a:chOff x="-51920" y="1286359"/>
                <a:chExt cx="4177591" cy="5524017"/>
              </a:xfrm>
            </p:grpSpPr>
            <p:pic>
              <p:nvPicPr>
                <p:cNvPr id="64" name="Picture 63">
                  <a:extLst>
                    <a:ext uri="{FF2B5EF4-FFF2-40B4-BE49-F238E27FC236}">
                      <a16:creationId xmlns:a16="http://schemas.microsoft.com/office/drawing/2014/main" id="{97E3513B-BCE9-B5EF-5489-7642D639B2DA}"/>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82" name="Picture 81">
                  <a:extLst>
                    <a:ext uri="{FF2B5EF4-FFF2-40B4-BE49-F238E27FC236}">
                      <a16:creationId xmlns:a16="http://schemas.microsoft.com/office/drawing/2014/main" id="{974B17FF-9784-DB21-FEB8-A1FC7689851C}"/>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91" name="Picture 90">
                  <a:extLst>
                    <a:ext uri="{FF2B5EF4-FFF2-40B4-BE49-F238E27FC236}">
                      <a16:creationId xmlns:a16="http://schemas.microsoft.com/office/drawing/2014/main" id="{1C730483-6AF0-6596-3D48-794B36CC0C5A}"/>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sp>
          <p:nvSpPr>
            <p:cNvPr id="44" name="TextBox 43">
              <a:extLst>
                <a:ext uri="{FF2B5EF4-FFF2-40B4-BE49-F238E27FC236}">
                  <a16:creationId xmlns:a16="http://schemas.microsoft.com/office/drawing/2014/main" id="{C190478D-D152-1922-539E-DBDDF0559D99}"/>
                </a:ext>
              </a:extLst>
            </p:cNvPr>
            <p:cNvSpPr txBox="1"/>
            <p:nvPr/>
          </p:nvSpPr>
          <p:spPr>
            <a:xfrm>
              <a:off x="10589531" y="6453616"/>
              <a:ext cx="1565952" cy="371425"/>
            </a:xfrm>
            <a:prstGeom prst="rect">
              <a:avLst/>
            </a:prstGeom>
            <a:noFill/>
          </p:spPr>
          <p:txBody>
            <a:bodyPr wrap="square" rtlCol="0">
              <a:spAutoFit/>
            </a:bodyPr>
            <a:lstStyle/>
            <a:p>
              <a:pPr algn="ctr"/>
              <a:r>
                <a:rPr lang="en-US" b="1" dirty="0">
                  <a:solidFill>
                    <a:schemeClr val="accent5">
                      <a:lumMod val="50000"/>
                    </a:schemeClr>
                  </a:solidFill>
                  <a:latin typeface="Arial" panose="020B0604020202020204" pitchFamily="34" charset="0"/>
                  <a:cs typeface="Arial" panose="020B0604020202020204" pitchFamily="34" charset="0"/>
                </a:rPr>
                <a:t>DIAMOND</a:t>
              </a:r>
            </a:p>
          </p:txBody>
        </p:sp>
      </p:grpSp>
      <p:grpSp>
        <p:nvGrpSpPr>
          <p:cNvPr id="78" name="Group 77">
            <a:extLst>
              <a:ext uri="{FF2B5EF4-FFF2-40B4-BE49-F238E27FC236}">
                <a16:creationId xmlns:a16="http://schemas.microsoft.com/office/drawing/2014/main" id="{1E09C4A7-35D3-CA88-356D-8BF89C2C390D}"/>
              </a:ext>
            </a:extLst>
          </p:cNvPr>
          <p:cNvGrpSpPr/>
          <p:nvPr/>
        </p:nvGrpSpPr>
        <p:grpSpPr>
          <a:xfrm>
            <a:off x="5815698" y="4608913"/>
            <a:ext cx="1628143" cy="1626495"/>
            <a:chOff x="5499505" y="5230023"/>
            <a:chExt cx="1628143" cy="1626495"/>
          </a:xfrm>
        </p:grpSpPr>
        <p:grpSp>
          <p:nvGrpSpPr>
            <p:cNvPr id="67" name="Group 66">
              <a:extLst>
                <a:ext uri="{FF2B5EF4-FFF2-40B4-BE49-F238E27FC236}">
                  <a16:creationId xmlns:a16="http://schemas.microsoft.com/office/drawing/2014/main" id="{A695A647-11AC-8C2D-E480-3FA558C8C526}"/>
                </a:ext>
              </a:extLst>
            </p:cNvPr>
            <p:cNvGrpSpPr/>
            <p:nvPr/>
          </p:nvGrpSpPr>
          <p:grpSpPr>
            <a:xfrm>
              <a:off x="5499505" y="5230023"/>
              <a:ext cx="1628143" cy="1306948"/>
              <a:chOff x="4299870" y="1355536"/>
              <a:chExt cx="5984563" cy="5957807"/>
            </a:xfrm>
          </p:grpSpPr>
          <p:pic>
            <p:nvPicPr>
              <p:cNvPr id="68" name="Picture 67">
                <a:extLst>
                  <a:ext uri="{FF2B5EF4-FFF2-40B4-BE49-F238E27FC236}">
                    <a16:creationId xmlns:a16="http://schemas.microsoft.com/office/drawing/2014/main" id="{C6F4F737-7187-E87B-5503-0C4F42B4F111}"/>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69" name="Picture 68">
                <a:extLst>
                  <a:ext uri="{FF2B5EF4-FFF2-40B4-BE49-F238E27FC236}">
                    <a16:creationId xmlns:a16="http://schemas.microsoft.com/office/drawing/2014/main" id="{341D192C-C3A8-1783-ABE7-E07FC6561A59}"/>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70" name="Picture 69">
                <a:extLst>
                  <a:ext uri="{FF2B5EF4-FFF2-40B4-BE49-F238E27FC236}">
                    <a16:creationId xmlns:a16="http://schemas.microsoft.com/office/drawing/2014/main" id="{A028348D-2F4F-4374-2A82-6BCED3B69B30}"/>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71" name="Picture 70">
                <a:extLst>
                  <a:ext uri="{FF2B5EF4-FFF2-40B4-BE49-F238E27FC236}">
                    <a16:creationId xmlns:a16="http://schemas.microsoft.com/office/drawing/2014/main" id="{53655008-80A5-DD37-7FB6-30D297032896}"/>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72" name="Picture 71">
                <a:extLst>
                  <a:ext uri="{FF2B5EF4-FFF2-40B4-BE49-F238E27FC236}">
                    <a16:creationId xmlns:a16="http://schemas.microsoft.com/office/drawing/2014/main" id="{8A8273FD-6089-FF94-92D3-005B43A08BE3}"/>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73" name="Picture 72">
                <a:extLst>
                  <a:ext uri="{FF2B5EF4-FFF2-40B4-BE49-F238E27FC236}">
                    <a16:creationId xmlns:a16="http://schemas.microsoft.com/office/drawing/2014/main" id="{9C162265-F413-FC51-E74C-41D6F10E184A}"/>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74" name="Picture 73">
                <a:extLst>
                  <a:ext uri="{FF2B5EF4-FFF2-40B4-BE49-F238E27FC236}">
                    <a16:creationId xmlns:a16="http://schemas.microsoft.com/office/drawing/2014/main" id="{BC4523E4-D8FC-7462-A5D8-770DB1545E45}"/>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75" name="Picture 74">
                <a:extLst>
                  <a:ext uri="{FF2B5EF4-FFF2-40B4-BE49-F238E27FC236}">
                    <a16:creationId xmlns:a16="http://schemas.microsoft.com/office/drawing/2014/main" id="{A9061060-4A60-0030-8BA7-9507A844D7A3}"/>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76" name="Picture 75">
                <a:extLst>
                  <a:ext uri="{FF2B5EF4-FFF2-40B4-BE49-F238E27FC236}">
                    <a16:creationId xmlns:a16="http://schemas.microsoft.com/office/drawing/2014/main" id="{3486685E-4DE3-4A78-B0F2-9A71EE8C30AE}"/>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sp>
          <p:nvSpPr>
            <p:cNvPr id="77" name="TextBox 76">
              <a:extLst>
                <a:ext uri="{FF2B5EF4-FFF2-40B4-BE49-F238E27FC236}">
                  <a16:creationId xmlns:a16="http://schemas.microsoft.com/office/drawing/2014/main" id="{62E9369B-4804-3CD1-364D-D9D88CD861E6}"/>
                </a:ext>
              </a:extLst>
            </p:cNvPr>
            <p:cNvSpPr txBox="1"/>
            <p:nvPr/>
          </p:nvSpPr>
          <p:spPr>
            <a:xfrm>
              <a:off x="5527793" y="6485093"/>
              <a:ext cx="1565952" cy="371425"/>
            </a:xfrm>
            <a:prstGeom prst="rect">
              <a:avLst/>
            </a:prstGeom>
            <a:noFill/>
          </p:spPr>
          <p:txBody>
            <a:bodyPr wrap="square" rtlCol="0">
              <a:spAutoFit/>
            </a:bodyPr>
            <a:lstStyle/>
            <a:p>
              <a:pPr algn="ctr"/>
              <a:r>
                <a:rPr lang="en-US" b="1" dirty="0">
                  <a:solidFill>
                    <a:srgbClr val="FFC000"/>
                  </a:solidFill>
                  <a:latin typeface="Arial" panose="020B0604020202020204" pitchFamily="34" charset="0"/>
                  <a:cs typeface="Arial" panose="020B0604020202020204" pitchFamily="34" charset="0"/>
                </a:rPr>
                <a:t>GOLD</a:t>
              </a:r>
            </a:p>
          </p:txBody>
        </p:sp>
      </p:grpSp>
      <p:grpSp>
        <p:nvGrpSpPr>
          <p:cNvPr id="139" name="Group 138">
            <a:extLst>
              <a:ext uri="{FF2B5EF4-FFF2-40B4-BE49-F238E27FC236}">
                <a16:creationId xmlns:a16="http://schemas.microsoft.com/office/drawing/2014/main" id="{A3A16D38-19B7-E9DD-D138-785D889F680E}"/>
              </a:ext>
            </a:extLst>
          </p:cNvPr>
          <p:cNvGrpSpPr/>
          <p:nvPr/>
        </p:nvGrpSpPr>
        <p:grpSpPr>
          <a:xfrm>
            <a:off x="5253010" y="1784979"/>
            <a:ext cx="3284828" cy="1300179"/>
            <a:chOff x="4391767" y="771526"/>
            <a:chExt cx="2276025" cy="1945713"/>
          </a:xfrm>
        </p:grpSpPr>
        <p:sp>
          <p:nvSpPr>
            <p:cNvPr id="140" name="Bent Arrow 139">
              <a:extLst>
                <a:ext uri="{FF2B5EF4-FFF2-40B4-BE49-F238E27FC236}">
                  <a16:creationId xmlns:a16="http://schemas.microsoft.com/office/drawing/2014/main" id="{8E545580-9C9F-2514-CA86-B21AFFE4D7FC}"/>
                </a:ext>
              </a:extLst>
            </p:cNvPr>
            <p:cNvSpPr/>
            <p:nvPr/>
          </p:nvSpPr>
          <p:spPr>
            <a:xfrm rot="16200000" flipH="1">
              <a:off x="5093654" y="1233450"/>
              <a:ext cx="806889" cy="2160690"/>
            </a:xfrm>
            <a:prstGeom prst="bentArrow">
              <a:avLst>
                <a:gd name="adj1" fmla="val 4104"/>
                <a:gd name="adj2" fmla="val 7214"/>
                <a:gd name="adj3" fmla="val 37502"/>
                <a:gd name="adj4" fmla="val 45392"/>
              </a:avLst>
            </a:prstGeom>
            <a:solidFill>
              <a:srgbClr val="002060"/>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2C8E"/>
                </a:solidFill>
              </a:endParaRPr>
            </a:p>
          </p:txBody>
        </p:sp>
        <p:sp>
          <p:nvSpPr>
            <p:cNvPr id="141" name="TextBox 140">
              <a:extLst>
                <a:ext uri="{FF2B5EF4-FFF2-40B4-BE49-F238E27FC236}">
                  <a16:creationId xmlns:a16="http://schemas.microsoft.com/office/drawing/2014/main" id="{D316958D-95A0-36CF-6432-0528998D512E}"/>
                </a:ext>
              </a:extLst>
            </p:cNvPr>
            <p:cNvSpPr txBox="1"/>
            <p:nvPr/>
          </p:nvSpPr>
          <p:spPr>
            <a:xfrm>
              <a:off x="4391767" y="771526"/>
              <a:ext cx="2276025" cy="523220"/>
            </a:xfrm>
            <a:prstGeom prst="rect">
              <a:avLst/>
            </a:prstGeom>
            <a:noFill/>
          </p:spPr>
          <p:txBody>
            <a:bodyPr wrap="square">
              <a:spAutoFit/>
            </a:bodyPr>
            <a:lstStyle/>
            <a:p>
              <a:pPr algn="ctr"/>
              <a:r>
                <a:rPr lang="en-US" sz="2800" b="1" cap="none" spc="0" dirty="0">
                  <a:ln w="10160">
                    <a:noFill/>
                    <a:prstDash val="solid"/>
                  </a:ln>
                  <a:solidFill>
                    <a:srgbClr val="022C8E"/>
                  </a:solidFill>
                  <a:effectLst>
                    <a:outerShdw blurRad="38100" dist="22860" dir="5400000" algn="tl" rotWithShape="0">
                      <a:srgbClr val="000000">
                        <a:alpha val="30000"/>
                      </a:srgbClr>
                    </a:outerShdw>
                  </a:effectLst>
                </a:rPr>
                <a:t>Left Group</a:t>
              </a:r>
              <a:endParaRPr lang="en-US" sz="2800" dirty="0">
                <a:solidFill>
                  <a:srgbClr val="022C8E"/>
                </a:solidFill>
              </a:endParaRPr>
            </a:p>
          </p:txBody>
        </p:sp>
      </p:grpSp>
      <p:sp>
        <p:nvSpPr>
          <p:cNvPr id="15" name="Freeform 2">
            <a:extLst>
              <a:ext uri="{FF2B5EF4-FFF2-40B4-BE49-F238E27FC236}">
                <a16:creationId xmlns:a16="http://schemas.microsoft.com/office/drawing/2014/main" id="{672B50C9-CEB7-BC8B-52AA-72CFF06B3F5C}"/>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4F1802C3-D305-DA91-1769-7C4434BC6BBE}"/>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9E90BA14-414C-115D-8465-686D619AD1E0}"/>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11">
              <a:extLst>
                <a:ext uri="{96DAC541-7B7A-43D3-8B79-37D633B846F1}">
                  <asvg:svgBlip xmlns:asvg="http://schemas.microsoft.com/office/drawing/2016/SVG/main" r:embed="rId12"/>
                </a:ext>
              </a:extLst>
            </a:blip>
            <a:stretch>
              <a:fillRect t="-80318" b="-95070"/>
            </a:stretch>
          </a:blipFill>
        </p:spPr>
        <p:txBody>
          <a:bodyPr/>
          <a:lstStyle/>
          <a:p>
            <a:endParaRPr lang="en-US"/>
          </a:p>
        </p:txBody>
      </p:sp>
      <p:sp>
        <p:nvSpPr>
          <p:cNvPr id="18" name="Freeform 5">
            <a:extLst>
              <a:ext uri="{FF2B5EF4-FFF2-40B4-BE49-F238E27FC236}">
                <a16:creationId xmlns:a16="http://schemas.microsoft.com/office/drawing/2014/main" id="{F9C635F0-6A61-3F98-06C3-2833B423D761}"/>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11">
              <a:extLst>
                <a:ext uri="{96DAC541-7B7A-43D3-8B79-37D633B846F1}">
                  <asvg:svgBlip xmlns:asvg="http://schemas.microsoft.com/office/drawing/2016/SVG/main" r:embed="rId12"/>
                </a:ext>
              </a:extLst>
            </a:blip>
            <a:stretch>
              <a:fillRect t="-80318" b="-95070"/>
            </a:stretch>
          </a:blipFill>
        </p:spPr>
        <p:txBody>
          <a:bodyPr/>
          <a:lstStyle/>
          <a:p>
            <a:endParaRPr lang="en-US"/>
          </a:p>
        </p:txBody>
      </p:sp>
      <p:sp>
        <p:nvSpPr>
          <p:cNvPr id="19" name="Freeform 6">
            <a:extLst>
              <a:ext uri="{FF2B5EF4-FFF2-40B4-BE49-F238E27FC236}">
                <a16:creationId xmlns:a16="http://schemas.microsoft.com/office/drawing/2014/main" id="{7A91B41F-5782-0F89-E232-FE3D54A10BF9}"/>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C5004EC0-3249-19DD-0430-432B183F40D4}"/>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2" name="Picture 6">
            <a:extLst>
              <a:ext uri="{FF2B5EF4-FFF2-40B4-BE49-F238E27FC236}">
                <a16:creationId xmlns:a16="http://schemas.microsoft.com/office/drawing/2014/main" id="{55F4606F-1117-628A-739F-60CD644FD26C}"/>
              </a:ext>
            </a:extLst>
          </p:cNvPr>
          <p:cNvPicPr>
            <a:picLocks noChangeAspect="1"/>
          </p:cNvPicPr>
          <p:nvPr/>
        </p:nvPicPr>
        <p: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p:blipFill>
        <p:spPr>
          <a:xfrm>
            <a:off x="8391734" y="1090329"/>
            <a:ext cx="1364020" cy="1356580"/>
          </a:xfrm>
          <a:prstGeom prst="rect">
            <a:avLst/>
          </a:prstGeom>
        </p:spPr>
      </p:pic>
      <p:grpSp>
        <p:nvGrpSpPr>
          <p:cNvPr id="83" name="Group 82">
            <a:extLst>
              <a:ext uri="{FF2B5EF4-FFF2-40B4-BE49-F238E27FC236}">
                <a16:creationId xmlns:a16="http://schemas.microsoft.com/office/drawing/2014/main" id="{DFE78120-EE7F-DE45-9B2A-0A711883F139}"/>
              </a:ext>
            </a:extLst>
          </p:cNvPr>
          <p:cNvGrpSpPr/>
          <p:nvPr/>
        </p:nvGrpSpPr>
        <p:grpSpPr>
          <a:xfrm>
            <a:off x="5044023" y="133498"/>
            <a:ext cx="9687851" cy="1107995"/>
            <a:chOff x="749492" y="3055738"/>
            <a:chExt cx="7356500" cy="910752"/>
          </a:xfrm>
        </p:grpSpPr>
        <p:grpSp>
          <p:nvGrpSpPr>
            <p:cNvPr id="84" name="Group 15">
              <a:extLst>
                <a:ext uri="{FF2B5EF4-FFF2-40B4-BE49-F238E27FC236}">
                  <a16:creationId xmlns:a16="http://schemas.microsoft.com/office/drawing/2014/main" id="{EE4A2E53-FD7D-B3C4-7CA6-7AAC47E9509C}"/>
                </a:ext>
              </a:extLst>
            </p:cNvPr>
            <p:cNvGrpSpPr/>
            <p:nvPr/>
          </p:nvGrpSpPr>
          <p:grpSpPr>
            <a:xfrm>
              <a:off x="1057704" y="3113624"/>
              <a:ext cx="6010515" cy="707725"/>
              <a:chOff x="0" y="-57150"/>
              <a:chExt cx="3936804" cy="463550"/>
            </a:xfrm>
          </p:grpSpPr>
          <p:sp>
            <p:nvSpPr>
              <p:cNvPr id="88" name="Freeform 16">
                <a:extLst>
                  <a:ext uri="{FF2B5EF4-FFF2-40B4-BE49-F238E27FC236}">
                    <a16:creationId xmlns:a16="http://schemas.microsoft.com/office/drawing/2014/main" id="{1773C83A-CAB2-8356-0D06-81F8088E7586}"/>
                  </a:ext>
                </a:extLst>
              </p:cNvPr>
              <p:cNvSpPr/>
              <p:nvPr/>
            </p:nvSpPr>
            <p:spPr>
              <a:xfrm>
                <a:off x="0" y="0"/>
                <a:ext cx="3921058"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89" name="TextBox 17">
                <a:extLst>
                  <a:ext uri="{FF2B5EF4-FFF2-40B4-BE49-F238E27FC236}">
                    <a16:creationId xmlns:a16="http://schemas.microsoft.com/office/drawing/2014/main" id="{F64B9C68-DCC8-0FD1-3466-5977356605DA}"/>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85" name="TextBox 30">
              <a:extLst>
                <a:ext uri="{FF2B5EF4-FFF2-40B4-BE49-F238E27FC236}">
                  <a16:creationId xmlns:a16="http://schemas.microsoft.com/office/drawing/2014/main" id="{AEC84EF8-EB80-51D6-3391-2781FEE9C081}"/>
                </a:ext>
              </a:extLst>
            </p:cNvPr>
            <p:cNvSpPr txBox="1"/>
            <p:nvPr/>
          </p:nvSpPr>
          <p:spPr>
            <a:xfrm>
              <a:off x="1895319" y="3365167"/>
              <a:ext cx="6210673"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SALES MATCH BONUS</a:t>
              </a:r>
            </a:p>
          </p:txBody>
        </p:sp>
        <p:sp>
          <p:nvSpPr>
            <p:cNvPr id="86" name="Freeform 33">
              <a:extLst>
                <a:ext uri="{FF2B5EF4-FFF2-40B4-BE49-F238E27FC236}">
                  <a16:creationId xmlns:a16="http://schemas.microsoft.com/office/drawing/2014/main" id="{320E50E2-3A67-2C3F-417C-83F907224028}"/>
                </a:ext>
              </a:extLst>
            </p:cNvPr>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87" name="TextBox 30">
              <a:extLst>
                <a:ext uri="{FF2B5EF4-FFF2-40B4-BE49-F238E27FC236}">
                  <a16:creationId xmlns:a16="http://schemas.microsoft.com/office/drawing/2014/main" id="{2C068C29-7A29-4C28-2B5C-8238468B2907}"/>
                </a:ext>
              </a:extLst>
            </p:cNvPr>
            <p:cNvSpPr txBox="1"/>
            <p:nvPr/>
          </p:nvSpPr>
          <p:spPr>
            <a:xfrm>
              <a:off x="1033037" y="3368389"/>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3</a:t>
              </a:r>
            </a:p>
          </p:txBody>
        </p:sp>
      </p:grpSp>
      <p:sp>
        <p:nvSpPr>
          <p:cNvPr id="3" name="Rounded Rectangle 2">
            <a:extLst>
              <a:ext uri="{FF2B5EF4-FFF2-40B4-BE49-F238E27FC236}">
                <a16:creationId xmlns:a16="http://schemas.microsoft.com/office/drawing/2014/main" id="{386F05F9-9C74-E836-5A46-F16CDF926BFB}"/>
              </a:ext>
            </a:extLst>
          </p:cNvPr>
          <p:cNvSpPr/>
          <p:nvPr/>
        </p:nvSpPr>
        <p:spPr>
          <a:xfrm>
            <a:off x="8426044" y="2233673"/>
            <a:ext cx="1295400" cy="533400"/>
          </a:xfrm>
          <a:prstGeom prst="roundRect">
            <a:avLst>
              <a:gd name="adj"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22C8E"/>
                </a:solidFill>
              </a:rPr>
              <a:t>YOU</a:t>
            </a:r>
          </a:p>
        </p:txBody>
      </p:sp>
      <p:cxnSp>
        <p:nvCxnSpPr>
          <p:cNvPr id="23" name="Straight Connector 22">
            <a:extLst>
              <a:ext uri="{FF2B5EF4-FFF2-40B4-BE49-F238E27FC236}">
                <a16:creationId xmlns:a16="http://schemas.microsoft.com/office/drawing/2014/main" id="{02E6A536-3155-07CC-9287-146404043F10}"/>
              </a:ext>
            </a:extLst>
          </p:cNvPr>
          <p:cNvCxnSpPr>
            <a:cxnSpLocks/>
            <a:stCxn id="3" idx="2"/>
          </p:cNvCxnSpPr>
          <p:nvPr/>
        </p:nvCxnSpPr>
        <p:spPr>
          <a:xfrm>
            <a:off x="9073744" y="2767073"/>
            <a:ext cx="0" cy="6898817"/>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108C748E-CBEC-B1C4-47D3-CF15DA1966FC}"/>
              </a:ext>
            </a:extLst>
          </p:cNvPr>
          <p:cNvGrpSpPr/>
          <p:nvPr/>
        </p:nvGrpSpPr>
        <p:grpSpPr>
          <a:xfrm flipH="1">
            <a:off x="9607770" y="1768619"/>
            <a:ext cx="3336137" cy="1300179"/>
            <a:chOff x="4391767" y="771526"/>
            <a:chExt cx="2276025" cy="1945713"/>
          </a:xfrm>
        </p:grpSpPr>
        <p:sp>
          <p:nvSpPr>
            <p:cNvPr id="5" name="Bent Arrow 4">
              <a:extLst>
                <a:ext uri="{FF2B5EF4-FFF2-40B4-BE49-F238E27FC236}">
                  <a16:creationId xmlns:a16="http://schemas.microsoft.com/office/drawing/2014/main" id="{45020111-6D27-7B21-5B83-9090DC878DD8}"/>
                </a:ext>
              </a:extLst>
            </p:cNvPr>
            <p:cNvSpPr/>
            <p:nvPr/>
          </p:nvSpPr>
          <p:spPr>
            <a:xfrm rot="16200000" flipH="1">
              <a:off x="5093654" y="1233450"/>
              <a:ext cx="806889" cy="2160690"/>
            </a:xfrm>
            <a:prstGeom prst="bentArrow">
              <a:avLst>
                <a:gd name="adj1" fmla="val 4104"/>
                <a:gd name="adj2" fmla="val 7214"/>
                <a:gd name="adj3" fmla="val 37502"/>
                <a:gd name="adj4" fmla="val 45392"/>
              </a:avLst>
            </a:prstGeom>
            <a:solidFill>
              <a:srgbClr val="002060"/>
            </a:solidFill>
            <a:ln w="38100">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22C8E"/>
                </a:solidFill>
              </a:endParaRPr>
            </a:p>
          </p:txBody>
        </p:sp>
        <p:sp>
          <p:nvSpPr>
            <p:cNvPr id="6" name="TextBox 5">
              <a:extLst>
                <a:ext uri="{FF2B5EF4-FFF2-40B4-BE49-F238E27FC236}">
                  <a16:creationId xmlns:a16="http://schemas.microsoft.com/office/drawing/2014/main" id="{EFE75474-233D-54AE-4F2F-50E454D1F44A}"/>
                </a:ext>
              </a:extLst>
            </p:cNvPr>
            <p:cNvSpPr txBox="1"/>
            <p:nvPr/>
          </p:nvSpPr>
          <p:spPr>
            <a:xfrm>
              <a:off x="4391767" y="771526"/>
              <a:ext cx="2276025" cy="782997"/>
            </a:xfrm>
            <a:prstGeom prst="rect">
              <a:avLst/>
            </a:prstGeom>
            <a:noFill/>
          </p:spPr>
          <p:txBody>
            <a:bodyPr wrap="square">
              <a:spAutoFit/>
            </a:bodyPr>
            <a:lstStyle/>
            <a:p>
              <a:pPr algn="ctr"/>
              <a:r>
                <a:rPr lang="en-US" sz="2800" b="1" cap="none" spc="0" dirty="0">
                  <a:ln w="10160">
                    <a:noFill/>
                    <a:prstDash val="solid"/>
                  </a:ln>
                  <a:solidFill>
                    <a:srgbClr val="022C8E"/>
                  </a:solidFill>
                  <a:effectLst>
                    <a:outerShdw blurRad="38100" dist="22860" dir="5400000" algn="tl" rotWithShape="0">
                      <a:srgbClr val="000000">
                        <a:alpha val="30000"/>
                      </a:srgbClr>
                    </a:outerShdw>
                  </a:effectLst>
                </a:rPr>
                <a:t>Right Group</a:t>
              </a:r>
              <a:endParaRPr lang="en-US" sz="2800" dirty="0">
                <a:solidFill>
                  <a:srgbClr val="022C8E"/>
                </a:solidFill>
              </a:endParaRPr>
            </a:p>
          </p:txBody>
        </p:sp>
      </p:grpSp>
      <p:grpSp>
        <p:nvGrpSpPr>
          <p:cNvPr id="8" name="Group 7">
            <a:extLst>
              <a:ext uri="{FF2B5EF4-FFF2-40B4-BE49-F238E27FC236}">
                <a16:creationId xmlns:a16="http://schemas.microsoft.com/office/drawing/2014/main" id="{D5547543-9794-83DA-871B-C2D6EAA5E07C}"/>
              </a:ext>
            </a:extLst>
          </p:cNvPr>
          <p:cNvGrpSpPr/>
          <p:nvPr/>
        </p:nvGrpSpPr>
        <p:grpSpPr>
          <a:xfrm>
            <a:off x="4664276" y="3184221"/>
            <a:ext cx="1147225" cy="1136261"/>
            <a:chOff x="4348083" y="3805331"/>
            <a:chExt cx="1147225" cy="1136261"/>
          </a:xfrm>
        </p:grpSpPr>
        <p:pic>
          <p:nvPicPr>
            <p:cNvPr id="133" name="Picture 2">
              <a:extLst>
                <a:ext uri="{FF2B5EF4-FFF2-40B4-BE49-F238E27FC236}">
                  <a16:creationId xmlns:a16="http://schemas.microsoft.com/office/drawing/2014/main" id="{C957FC42-47EC-9583-8952-6FFBCD78727C}"/>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a:fillRect/>
            </a:stretch>
          </p:blipFill>
          <p:spPr>
            <a:xfrm flipH="1">
              <a:off x="4494012" y="3805331"/>
              <a:ext cx="885610" cy="956211"/>
            </a:xfrm>
            <a:prstGeom prst="rect">
              <a:avLst/>
            </a:prstGeom>
          </p:spPr>
        </p:pic>
        <p:sp>
          <p:nvSpPr>
            <p:cNvPr id="7" name="Rounded Rectangle 6">
              <a:extLst>
                <a:ext uri="{FF2B5EF4-FFF2-40B4-BE49-F238E27FC236}">
                  <a16:creationId xmlns:a16="http://schemas.microsoft.com/office/drawing/2014/main" id="{7963B27F-46A0-800D-6FC1-5D841C6455B5}"/>
                </a:ext>
              </a:extLst>
            </p:cNvPr>
            <p:cNvSpPr/>
            <p:nvPr/>
          </p:nvSpPr>
          <p:spPr>
            <a:xfrm>
              <a:off x="4348083" y="4570167"/>
              <a:ext cx="1147225" cy="371425"/>
            </a:xfrm>
            <a:prstGeom prst="roundRect">
              <a:avLst>
                <a:gd name="adj" fmla="val 50000"/>
              </a:avLst>
            </a:prstGeom>
            <a:solidFill>
              <a:srgbClr val="023C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Alan</a:t>
              </a:r>
            </a:p>
          </p:txBody>
        </p:sp>
      </p:grpSp>
      <p:grpSp>
        <p:nvGrpSpPr>
          <p:cNvPr id="10" name="Group 9">
            <a:extLst>
              <a:ext uri="{FF2B5EF4-FFF2-40B4-BE49-F238E27FC236}">
                <a16:creationId xmlns:a16="http://schemas.microsoft.com/office/drawing/2014/main" id="{2692FBD6-3C06-F64D-2394-522A6FBE370B}"/>
              </a:ext>
            </a:extLst>
          </p:cNvPr>
          <p:cNvGrpSpPr/>
          <p:nvPr/>
        </p:nvGrpSpPr>
        <p:grpSpPr>
          <a:xfrm>
            <a:off x="12417101" y="3199488"/>
            <a:ext cx="1147225" cy="1147612"/>
            <a:chOff x="12189450" y="3805331"/>
            <a:chExt cx="1147225" cy="1147612"/>
          </a:xfrm>
        </p:grpSpPr>
        <p:pic>
          <p:nvPicPr>
            <p:cNvPr id="134" name="Picture 3">
              <a:extLst>
                <a:ext uri="{FF2B5EF4-FFF2-40B4-BE49-F238E27FC236}">
                  <a16:creationId xmlns:a16="http://schemas.microsoft.com/office/drawing/2014/main" id="{6CFD3699-8648-FD4D-FF47-AE29A4B2D7B0}"/>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p:blipFill>
          <p:spPr>
            <a:xfrm flipH="1">
              <a:off x="12284957" y="3805331"/>
              <a:ext cx="956212" cy="956212"/>
            </a:xfrm>
            <a:prstGeom prst="rect">
              <a:avLst/>
            </a:prstGeom>
          </p:spPr>
        </p:pic>
        <p:sp>
          <p:nvSpPr>
            <p:cNvPr id="9" name="Rounded Rectangle 8">
              <a:extLst>
                <a:ext uri="{FF2B5EF4-FFF2-40B4-BE49-F238E27FC236}">
                  <a16:creationId xmlns:a16="http://schemas.microsoft.com/office/drawing/2014/main" id="{9641AD93-C287-C97B-8237-DE27B39EE043}"/>
                </a:ext>
              </a:extLst>
            </p:cNvPr>
            <p:cNvSpPr/>
            <p:nvPr/>
          </p:nvSpPr>
          <p:spPr>
            <a:xfrm>
              <a:off x="12189450" y="4581518"/>
              <a:ext cx="1147225" cy="371425"/>
            </a:xfrm>
            <a:prstGeom prst="roundRect">
              <a:avLst>
                <a:gd name="adj" fmla="val 50000"/>
              </a:avLst>
            </a:prstGeom>
            <a:solidFill>
              <a:srgbClr val="023CA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Ben</a:t>
              </a:r>
            </a:p>
          </p:txBody>
        </p:sp>
      </p:grpSp>
      <p:grpSp>
        <p:nvGrpSpPr>
          <p:cNvPr id="13" name="Group 12">
            <a:extLst>
              <a:ext uri="{FF2B5EF4-FFF2-40B4-BE49-F238E27FC236}">
                <a16:creationId xmlns:a16="http://schemas.microsoft.com/office/drawing/2014/main" id="{CBB132C1-FABB-9448-FFFA-B684189BD4CB}"/>
              </a:ext>
            </a:extLst>
          </p:cNvPr>
          <p:cNvGrpSpPr/>
          <p:nvPr/>
        </p:nvGrpSpPr>
        <p:grpSpPr>
          <a:xfrm>
            <a:off x="3685292" y="2795338"/>
            <a:ext cx="1091270" cy="1536495"/>
            <a:chOff x="-51920" y="1286359"/>
            <a:chExt cx="4177591" cy="5524017"/>
          </a:xfrm>
        </p:grpSpPr>
        <p:pic>
          <p:nvPicPr>
            <p:cNvPr id="14" name="Picture 13">
              <a:extLst>
                <a:ext uri="{FF2B5EF4-FFF2-40B4-BE49-F238E27FC236}">
                  <a16:creationId xmlns:a16="http://schemas.microsoft.com/office/drawing/2014/main" id="{5CBD727B-93EA-C037-DC7F-B38D91A5FC5A}"/>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21" name="Picture 20">
              <a:extLst>
                <a:ext uri="{FF2B5EF4-FFF2-40B4-BE49-F238E27FC236}">
                  <a16:creationId xmlns:a16="http://schemas.microsoft.com/office/drawing/2014/main" id="{D83D1E62-EEEB-58A4-2DF9-B9349ED3987C}"/>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22" name="Picture 21">
              <a:extLst>
                <a:ext uri="{FF2B5EF4-FFF2-40B4-BE49-F238E27FC236}">
                  <a16:creationId xmlns:a16="http://schemas.microsoft.com/office/drawing/2014/main" id="{F3199F64-1BE6-CF8E-BC2E-3C0C6643D7E8}"/>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743919" y="3876538"/>
              <a:ext cx="3381752" cy="2933838"/>
            </a:xfrm>
            <a:prstGeom prst="rect">
              <a:avLst/>
            </a:prstGeom>
          </p:spPr>
        </p:pic>
      </p:grpSp>
      <p:sp>
        <p:nvSpPr>
          <p:cNvPr id="24" name="TextBox 23">
            <a:extLst>
              <a:ext uri="{FF2B5EF4-FFF2-40B4-BE49-F238E27FC236}">
                <a16:creationId xmlns:a16="http://schemas.microsoft.com/office/drawing/2014/main" id="{9AEDBFE6-ED12-FF76-7412-18EA8D931EF2}"/>
              </a:ext>
            </a:extLst>
          </p:cNvPr>
          <p:cNvSpPr txBox="1"/>
          <p:nvPr/>
        </p:nvSpPr>
        <p:spPr>
          <a:xfrm>
            <a:off x="3244253" y="4162316"/>
            <a:ext cx="1565952" cy="3714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PREMIUM</a:t>
            </a:r>
          </a:p>
        </p:txBody>
      </p:sp>
      <p:grpSp>
        <p:nvGrpSpPr>
          <p:cNvPr id="25" name="Group 24">
            <a:extLst>
              <a:ext uri="{FF2B5EF4-FFF2-40B4-BE49-F238E27FC236}">
                <a16:creationId xmlns:a16="http://schemas.microsoft.com/office/drawing/2014/main" id="{C7366CAF-8F53-F185-658B-E74240CF7842}"/>
              </a:ext>
            </a:extLst>
          </p:cNvPr>
          <p:cNvGrpSpPr/>
          <p:nvPr/>
        </p:nvGrpSpPr>
        <p:grpSpPr>
          <a:xfrm>
            <a:off x="13601770" y="2809414"/>
            <a:ext cx="1091270" cy="1536495"/>
            <a:chOff x="-51920" y="1286359"/>
            <a:chExt cx="4177591" cy="5524017"/>
          </a:xfrm>
        </p:grpSpPr>
        <p:pic>
          <p:nvPicPr>
            <p:cNvPr id="26" name="Picture 25">
              <a:extLst>
                <a:ext uri="{FF2B5EF4-FFF2-40B4-BE49-F238E27FC236}">
                  <a16:creationId xmlns:a16="http://schemas.microsoft.com/office/drawing/2014/main" id="{2E129BA2-E79E-6037-7B59-BC0735A01679}"/>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27" name="Picture 26">
              <a:extLst>
                <a:ext uri="{FF2B5EF4-FFF2-40B4-BE49-F238E27FC236}">
                  <a16:creationId xmlns:a16="http://schemas.microsoft.com/office/drawing/2014/main" id="{C3EC2405-843C-B703-F067-0C074940528B}"/>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28" name="Picture 27">
              <a:extLst>
                <a:ext uri="{FF2B5EF4-FFF2-40B4-BE49-F238E27FC236}">
                  <a16:creationId xmlns:a16="http://schemas.microsoft.com/office/drawing/2014/main" id="{B561AFE9-301E-258D-E4F9-4BAD2700776A}"/>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nvGrpSpPr>
          <p:cNvPr id="50" name="Group 49">
            <a:extLst>
              <a:ext uri="{FF2B5EF4-FFF2-40B4-BE49-F238E27FC236}">
                <a16:creationId xmlns:a16="http://schemas.microsoft.com/office/drawing/2014/main" id="{3F935A10-5B26-9B91-0814-479E3493992F}"/>
              </a:ext>
            </a:extLst>
          </p:cNvPr>
          <p:cNvGrpSpPr/>
          <p:nvPr/>
        </p:nvGrpSpPr>
        <p:grpSpPr>
          <a:xfrm>
            <a:off x="3015319" y="4591910"/>
            <a:ext cx="1628143" cy="1306948"/>
            <a:chOff x="4299870" y="1355536"/>
            <a:chExt cx="5984563" cy="5957807"/>
          </a:xfrm>
        </p:grpSpPr>
        <p:pic>
          <p:nvPicPr>
            <p:cNvPr id="51" name="Picture 50">
              <a:extLst>
                <a:ext uri="{FF2B5EF4-FFF2-40B4-BE49-F238E27FC236}">
                  <a16:creationId xmlns:a16="http://schemas.microsoft.com/office/drawing/2014/main" id="{DCBB99FF-8D54-38BA-F40A-D38D5CA1EBF8}"/>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52" name="Picture 51">
              <a:extLst>
                <a:ext uri="{FF2B5EF4-FFF2-40B4-BE49-F238E27FC236}">
                  <a16:creationId xmlns:a16="http://schemas.microsoft.com/office/drawing/2014/main" id="{EB995A19-9DFB-A2A5-7333-B7E4F17A42B6}"/>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53" name="Picture 52">
              <a:extLst>
                <a:ext uri="{FF2B5EF4-FFF2-40B4-BE49-F238E27FC236}">
                  <a16:creationId xmlns:a16="http://schemas.microsoft.com/office/drawing/2014/main" id="{06DEC223-A45D-00A0-72C5-2EAD6C64A4B5}"/>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54" name="Picture 53">
              <a:extLst>
                <a:ext uri="{FF2B5EF4-FFF2-40B4-BE49-F238E27FC236}">
                  <a16:creationId xmlns:a16="http://schemas.microsoft.com/office/drawing/2014/main" id="{7B75227C-6899-2229-D468-F4DA8D863C23}"/>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55" name="Picture 54">
              <a:extLst>
                <a:ext uri="{FF2B5EF4-FFF2-40B4-BE49-F238E27FC236}">
                  <a16:creationId xmlns:a16="http://schemas.microsoft.com/office/drawing/2014/main" id="{E1DB3948-1FD8-CEEE-E2FA-002A3BFB76F9}"/>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56" name="Picture 55">
              <a:extLst>
                <a:ext uri="{FF2B5EF4-FFF2-40B4-BE49-F238E27FC236}">
                  <a16:creationId xmlns:a16="http://schemas.microsoft.com/office/drawing/2014/main" id="{4C6AB932-4F04-DFF6-03E6-28D3434551AD}"/>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57" name="Picture 56">
              <a:extLst>
                <a:ext uri="{FF2B5EF4-FFF2-40B4-BE49-F238E27FC236}">
                  <a16:creationId xmlns:a16="http://schemas.microsoft.com/office/drawing/2014/main" id="{30C5DA9C-2A60-5BD3-4D88-941B1E42716A}"/>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58" name="Picture 57">
              <a:extLst>
                <a:ext uri="{FF2B5EF4-FFF2-40B4-BE49-F238E27FC236}">
                  <a16:creationId xmlns:a16="http://schemas.microsoft.com/office/drawing/2014/main" id="{F23BFECE-D234-0B12-16CA-7F29C518F5C1}"/>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59" name="Picture 58">
              <a:extLst>
                <a:ext uri="{FF2B5EF4-FFF2-40B4-BE49-F238E27FC236}">
                  <a16:creationId xmlns:a16="http://schemas.microsoft.com/office/drawing/2014/main" id="{5861409A-2F9E-2E58-3B38-A9BAD4B52631}"/>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sp>
        <p:nvSpPr>
          <p:cNvPr id="29" name="TextBox 28">
            <a:extLst>
              <a:ext uri="{FF2B5EF4-FFF2-40B4-BE49-F238E27FC236}">
                <a16:creationId xmlns:a16="http://schemas.microsoft.com/office/drawing/2014/main" id="{FF2E7697-8D6E-B6F2-E225-927E3FF74A0A}"/>
              </a:ext>
            </a:extLst>
          </p:cNvPr>
          <p:cNvSpPr txBox="1"/>
          <p:nvPr/>
        </p:nvSpPr>
        <p:spPr>
          <a:xfrm>
            <a:off x="13356195" y="4146120"/>
            <a:ext cx="1565952" cy="3714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PREMIUM</a:t>
            </a:r>
          </a:p>
        </p:txBody>
      </p:sp>
      <p:sp>
        <p:nvSpPr>
          <p:cNvPr id="30" name="TextBox 29">
            <a:extLst>
              <a:ext uri="{FF2B5EF4-FFF2-40B4-BE49-F238E27FC236}">
                <a16:creationId xmlns:a16="http://schemas.microsoft.com/office/drawing/2014/main" id="{5AB85B4E-7DE0-A908-5A02-F9F5A3E1F050}"/>
              </a:ext>
            </a:extLst>
          </p:cNvPr>
          <p:cNvSpPr txBox="1"/>
          <p:nvPr/>
        </p:nvSpPr>
        <p:spPr>
          <a:xfrm>
            <a:off x="6943926" y="3214033"/>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1</a:t>
            </a:r>
          </a:p>
          <a:p>
            <a:pPr algn="ctr"/>
            <a:r>
              <a:rPr lang="en-US" b="1" dirty="0">
                <a:latin typeface="Arial" panose="020B0604020202020204" pitchFamily="34" charset="0"/>
                <a:cs typeface="Arial" panose="020B0604020202020204" pitchFamily="34" charset="0"/>
              </a:rPr>
              <a:t>Point</a:t>
            </a:r>
          </a:p>
        </p:txBody>
      </p:sp>
      <p:sp>
        <p:nvSpPr>
          <p:cNvPr id="31" name="TextBox 30">
            <a:extLst>
              <a:ext uri="{FF2B5EF4-FFF2-40B4-BE49-F238E27FC236}">
                <a16:creationId xmlns:a16="http://schemas.microsoft.com/office/drawing/2014/main" id="{4CFA72E8-7699-F0FC-ED62-A407807E01B1}"/>
              </a:ext>
            </a:extLst>
          </p:cNvPr>
          <p:cNvSpPr txBox="1"/>
          <p:nvPr/>
        </p:nvSpPr>
        <p:spPr>
          <a:xfrm>
            <a:off x="9571067" y="3214033"/>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1</a:t>
            </a:r>
          </a:p>
          <a:p>
            <a:pPr algn="ctr"/>
            <a:r>
              <a:rPr lang="en-US" b="1" dirty="0">
                <a:latin typeface="Arial" panose="020B0604020202020204" pitchFamily="34" charset="0"/>
                <a:cs typeface="Arial" panose="020B0604020202020204" pitchFamily="34" charset="0"/>
              </a:rPr>
              <a:t>Point</a:t>
            </a:r>
          </a:p>
        </p:txBody>
      </p:sp>
      <p:cxnSp>
        <p:nvCxnSpPr>
          <p:cNvPr id="32" name="Straight Arrow Connector 31">
            <a:extLst>
              <a:ext uri="{FF2B5EF4-FFF2-40B4-BE49-F238E27FC236}">
                <a16:creationId xmlns:a16="http://schemas.microsoft.com/office/drawing/2014/main" id="{FDFC2053-8ED4-6290-698A-3BEED8B45BF2}"/>
              </a:ext>
            </a:extLst>
          </p:cNvPr>
          <p:cNvCxnSpPr>
            <a:cxnSpLocks/>
          </p:cNvCxnSpPr>
          <p:nvPr/>
        </p:nvCxnSpPr>
        <p:spPr>
          <a:xfrm flipV="1">
            <a:off x="6069749" y="4143127"/>
            <a:ext cx="6105620" cy="25145"/>
          </a:xfrm>
          <a:prstGeom prst="straightConnector1">
            <a:avLst/>
          </a:prstGeom>
          <a:ln w="38100">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Snip Diagonal Corner Rectangle 33">
            <a:extLst>
              <a:ext uri="{FF2B5EF4-FFF2-40B4-BE49-F238E27FC236}">
                <a16:creationId xmlns:a16="http://schemas.microsoft.com/office/drawing/2014/main" id="{09AC5D11-C40D-DD9D-EE89-93BCE589EC27}"/>
              </a:ext>
            </a:extLst>
          </p:cNvPr>
          <p:cNvSpPr/>
          <p:nvPr/>
        </p:nvSpPr>
        <p:spPr>
          <a:xfrm>
            <a:off x="8475750" y="3383370"/>
            <a:ext cx="1245694" cy="427143"/>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P700</a:t>
            </a:r>
          </a:p>
        </p:txBody>
      </p:sp>
      <p:sp>
        <p:nvSpPr>
          <p:cNvPr id="36" name="Snip Diagonal Corner Rectangle 35">
            <a:extLst>
              <a:ext uri="{FF2B5EF4-FFF2-40B4-BE49-F238E27FC236}">
                <a16:creationId xmlns:a16="http://schemas.microsoft.com/office/drawing/2014/main" id="{57709CE3-2815-C0D5-3E7D-14073398DD9B}"/>
              </a:ext>
            </a:extLst>
          </p:cNvPr>
          <p:cNvSpPr/>
          <p:nvPr/>
        </p:nvSpPr>
        <p:spPr>
          <a:xfrm>
            <a:off x="4230291" y="2482720"/>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P500</a:t>
            </a:r>
          </a:p>
        </p:txBody>
      </p:sp>
      <p:sp>
        <p:nvSpPr>
          <p:cNvPr id="37" name="Snip Diagonal Corner Rectangle 36">
            <a:extLst>
              <a:ext uri="{FF2B5EF4-FFF2-40B4-BE49-F238E27FC236}">
                <a16:creationId xmlns:a16="http://schemas.microsoft.com/office/drawing/2014/main" id="{D0A4B258-843C-2102-5D90-4237416F0EC4}"/>
              </a:ext>
            </a:extLst>
          </p:cNvPr>
          <p:cNvSpPr/>
          <p:nvPr/>
        </p:nvSpPr>
        <p:spPr>
          <a:xfrm>
            <a:off x="12968955" y="2482720"/>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P500</a:t>
            </a:r>
          </a:p>
        </p:txBody>
      </p:sp>
      <p:grpSp>
        <p:nvGrpSpPr>
          <p:cNvPr id="62" name="Group 61">
            <a:extLst>
              <a:ext uri="{FF2B5EF4-FFF2-40B4-BE49-F238E27FC236}">
                <a16:creationId xmlns:a16="http://schemas.microsoft.com/office/drawing/2014/main" id="{588876FB-D822-BC66-AE1F-9055509E03CC}"/>
              </a:ext>
            </a:extLst>
          </p:cNvPr>
          <p:cNvGrpSpPr/>
          <p:nvPr/>
        </p:nvGrpSpPr>
        <p:grpSpPr>
          <a:xfrm>
            <a:off x="3818970" y="4765099"/>
            <a:ext cx="1147225" cy="1136262"/>
            <a:chOff x="3502777" y="5386209"/>
            <a:chExt cx="1147225" cy="1136262"/>
          </a:xfrm>
        </p:grpSpPr>
        <p:pic>
          <p:nvPicPr>
            <p:cNvPr id="35" name="Picture 8">
              <a:extLst>
                <a:ext uri="{FF2B5EF4-FFF2-40B4-BE49-F238E27FC236}">
                  <a16:creationId xmlns:a16="http://schemas.microsoft.com/office/drawing/2014/main" id="{8D87FCE7-DF69-4738-A0E4-B0913581101C}"/>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a:fillRect/>
            </a:stretch>
          </p:blipFill>
          <p:spPr>
            <a:xfrm flipH="1">
              <a:off x="3581671" y="5386209"/>
              <a:ext cx="989438" cy="989438"/>
            </a:xfrm>
            <a:prstGeom prst="rect">
              <a:avLst/>
            </a:prstGeom>
          </p:spPr>
        </p:pic>
        <p:sp>
          <p:nvSpPr>
            <p:cNvPr id="47" name="Rounded Rectangle 46">
              <a:extLst>
                <a:ext uri="{FF2B5EF4-FFF2-40B4-BE49-F238E27FC236}">
                  <a16:creationId xmlns:a16="http://schemas.microsoft.com/office/drawing/2014/main" id="{F24D7175-17DA-C941-63D0-98CB64C6D616}"/>
                </a:ext>
              </a:extLst>
            </p:cNvPr>
            <p:cNvSpPr/>
            <p:nvPr/>
          </p:nvSpPr>
          <p:spPr>
            <a:xfrm>
              <a:off x="3502777" y="6151046"/>
              <a:ext cx="1147225" cy="371425"/>
            </a:xfrm>
            <a:prstGeom prst="roundRect">
              <a:avLst>
                <a:gd name="adj"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22C8E"/>
                  </a:solidFill>
                </a:rPr>
                <a:t>Carl</a:t>
              </a:r>
            </a:p>
          </p:txBody>
        </p:sp>
      </p:grpSp>
      <p:sp>
        <p:nvSpPr>
          <p:cNvPr id="60" name="TextBox 59">
            <a:extLst>
              <a:ext uri="{FF2B5EF4-FFF2-40B4-BE49-F238E27FC236}">
                <a16:creationId xmlns:a16="http://schemas.microsoft.com/office/drawing/2014/main" id="{47434B9C-E760-C064-A4A5-88790CB1E97F}"/>
              </a:ext>
            </a:extLst>
          </p:cNvPr>
          <p:cNvSpPr txBox="1"/>
          <p:nvPr/>
        </p:nvSpPr>
        <p:spPr>
          <a:xfrm>
            <a:off x="2884663" y="5890291"/>
            <a:ext cx="1565952" cy="371425"/>
          </a:xfrm>
          <a:prstGeom prst="rect">
            <a:avLst/>
          </a:prstGeom>
          <a:noFill/>
        </p:spPr>
        <p:txBody>
          <a:bodyPr wrap="square" rtlCol="0">
            <a:spAutoFit/>
          </a:bodyPr>
          <a:lstStyle/>
          <a:p>
            <a:pPr algn="ctr"/>
            <a:r>
              <a:rPr lang="en-US" b="1" dirty="0">
                <a:solidFill>
                  <a:srgbClr val="FFC000"/>
                </a:solidFill>
                <a:latin typeface="Arial" panose="020B0604020202020204" pitchFamily="34" charset="0"/>
                <a:cs typeface="Arial" panose="020B0604020202020204" pitchFamily="34" charset="0"/>
              </a:rPr>
              <a:t>GOLD</a:t>
            </a:r>
          </a:p>
        </p:txBody>
      </p:sp>
      <p:sp>
        <p:nvSpPr>
          <p:cNvPr id="61" name="TextBox 60">
            <a:extLst>
              <a:ext uri="{FF2B5EF4-FFF2-40B4-BE49-F238E27FC236}">
                <a16:creationId xmlns:a16="http://schemas.microsoft.com/office/drawing/2014/main" id="{4BB5F839-EFA4-E026-6EA7-7E1231FA89A1}"/>
              </a:ext>
            </a:extLst>
          </p:cNvPr>
          <p:cNvSpPr txBox="1"/>
          <p:nvPr/>
        </p:nvSpPr>
        <p:spPr>
          <a:xfrm>
            <a:off x="2965430" y="6136376"/>
            <a:ext cx="156595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3</a:t>
            </a:r>
          </a:p>
          <a:p>
            <a:pPr algn="ctr"/>
            <a:r>
              <a:rPr lang="en-US" b="1" dirty="0">
                <a:latin typeface="Arial" panose="020B0604020202020204" pitchFamily="34" charset="0"/>
                <a:cs typeface="Arial" panose="020B0604020202020204" pitchFamily="34" charset="0"/>
              </a:rPr>
              <a:t>Points</a:t>
            </a:r>
          </a:p>
        </p:txBody>
      </p:sp>
      <p:pic>
        <p:nvPicPr>
          <p:cNvPr id="46" name="Picture 45">
            <a:extLst>
              <a:ext uri="{FF2B5EF4-FFF2-40B4-BE49-F238E27FC236}">
                <a16:creationId xmlns:a16="http://schemas.microsoft.com/office/drawing/2014/main" id="{54955D8E-BD8B-1760-5C96-A462F3BDD98C}"/>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rot="10647408">
            <a:off x="4020800" y="4024143"/>
            <a:ext cx="1009759" cy="1039284"/>
          </a:xfrm>
          <a:prstGeom prst="rect">
            <a:avLst/>
          </a:prstGeom>
        </p:spPr>
      </p:pic>
      <p:grpSp>
        <p:nvGrpSpPr>
          <p:cNvPr id="79" name="Group 78">
            <a:extLst>
              <a:ext uri="{FF2B5EF4-FFF2-40B4-BE49-F238E27FC236}">
                <a16:creationId xmlns:a16="http://schemas.microsoft.com/office/drawing/2014/main" id="{BD87FD3D-661C-9B82-9182-79C9823BB953}"/>
              </a:ext>
            </a:extLst>
          </p:cNvPr>
          <p:cNvGrpSpPr/>
          <p:nvPr/>
        </p:nvGrpSpPr>
        <p:grpSpPr>
          <a:xfrm>
            <a:off x="5422412" y="4773105"/>
            <a:ext cx="1147225" cy="1111560"/>
            <a:chOff x="5106219" y="5394215"/>
            <a:chExt cx="1147225" cy="1111560"/>
          </a:xfrm>
        </p:grpSpPr>
        <p:pic>
          <p:nvPicPr>
            <p:cNvPr id="63" name="Picture 9">
              <a:extLst>
                <a:ext uri="{FF2B5EF4-FFF2-40B4-BE49-F238E27FC236}">
                  <a16:creationId xmlns:a16="http://schemas.microsoft.com/office/drawing/2014/main" id="{28351017-C695-2F18-BC16-D9BDB10C3597}"/>
                </a:ext>
              </a:extLst>
            </p:cNvPr>
            <p:cNvPicPr>
              <a:picLocks noChangeAspect="1"/>
            </p:cNvPicPr>
            <p:nvPr/>
          </p:nvPicPr>
          <p:blipFill>
            <a:blip r:embed="rId25" cstate="email">
              <a:extLst>
                <a:ext uri="{28A0092B-C50C-407E-A947-70E740481C1C}">
                  <a14:useLocalDpi xmlns:a14="http://schemas.microsoft.com/office/drawing/2010/main"/>
                </a:ext>
                <a:ext uri="{96DAC541-7B7A-43D3-8B79-37D633B846F1}">
                  <asvg:svgBlip xmlns:asvg="http://schemas.microsoft.com/office/drawing/2016/SVG/main" r:embed="rId26"/>
                </a:ext>
              </a:extLst>
            </a:blip>
            <a:srcRect/>
            <a:stretch>
              <a:fillRect/>
            </a:stretch>
          </p:blipFill>
          <p:spPr>
            <a:xfrm>
              <a:off x="5179131" y="5394215"/>
              <a:ext cx="994864" cy="989438"/>
            </a:xfrm>
            <a:prstGeom prst="rect">
              <a:avLst/>
            </a:prstGeom>
          </p:spPr>
        </p:pic>
        <p:sp>
          <p:nvSpPr>
            <p:cNvPr id="65" name="Rounded Rectangle 64">
              <a:extLst>
                <a:ext uri="{FF2B5EF4-FFF2-40B4-BE49-F238E27FC236}">
                  <a16:creationId xmlns:a16="http://schemas.microsoft.com/office/drawing/2014/main" id="{E3A25CCD-F64F-DBB7-F5EB-FB6022F69B49}"/>
                </a:ext>
              </a:extLst>
            </p:cNvPr>
            <p:cNvSpPr/>
            <p:nvPr/>
          </p:nvSpPr>
          <p:spPr>
            <a:xfrm>
              <a:off x="5106219" y="6134350"/>
              <a:ext cx="1147225" cy="371425"/>
            </a:xfrm>
            <a:prstGeom prst="roundRect">
              <a:avLst>
                <a:gd name="adj"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22C8E"/>
                  </a:solidFill>
                </a:rPr>
                <a:t>Dina</a:t>
              </a:r>
            </a:p>
          </p:txBody>
        </p:sp>
      </p:grpSp>
      <p:pic>
        <p:nvPicPr>
          <p:cNvPr id="66" name="Picture 65">
            <a:extLst>
              <a:ext uri="{FF2B5EF4-FFF2-40B4-BE49-F238E27FC236}">
                <a16:creationId xmlns:a16="http://schemas.microsoft.com/office/drawing/2014/main" id="{D0CE25E6-A525-EC56-EF06-20E20D3F0993}"/>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rot="10952592" flipH="1">
            <a:off x="5350042" y="4002748"/>
            <a:ext cx="1009759" cy="1039284"/>
          </a:xfrm>
          <a:prstGeom prst="rect">
            <a:avLst/>
          </a:prstGeom>
        </p:spPr>
      </p:pic>
      <p:sp>
        <p:nvSpPr>
          <p:cNvPr id="80" name="Snip Diagonal Corner Rectangle 79">
            <a:extLst>
              <a:ext uri="{FF2B5EF4-FFF2-40B4-BE49-F238E27FC236}">
                <a16:creationId xmlns:a16="http://schemas.microsoft.com/office/drawing/2014/main" id="{1746DEEF-602E-CEBB-9A97-18F99450A7A2}"/>
              </a:ext>
            </a:extLst>
          </p:cNvPr>
          <p:cNvSpPr/>
          <p:nvPr/>
        </p:nvSpPr>
        <p:spPr>
          <a:xfrm>
            <a:off x="2189067" y="5808042"/>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P1,500</a:t>
            </a:r>
          </a:p>
        </p:txBody>
      </p:sp>
      <p:sp>
        <p:nvSpPr>
          <p:cNvPr id="81" name="Snip Diagonal Corner Rectangle 80">
            <a:extLst>
              <a:ext uri="{FF2B5EF4-FFF2-40B4-BE49-F238E27FC236}">
                <a16:creationId xmlns:a16="http://schemas.microsoft.com/office/drawing/2014/main" id="{52CDDCE5-E65A-BAA8-E8CA-46946C5D386E}"/>
              </a:ext>
            </a:extLst>
          </p:cNvPr>
          <p:cNvSpPr/>
          <p:nvPr/>
        </p:nvSpPr>
        <p:spPr>
          <a:xfrm>
            <a:off x="5212981" y="5812785"/>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P1,500</a:t>
            </a:r>
          </a:p>
        </p:txBody>
      </p:sp>
      <p:sp>
        <p:nvSpPr>
          <p:cNvPr id="90" name="TextBox 89">
            <a:extLst>
              <a:ext uri="{FF2B5EF4-FFF2-40B4-BE49-F238E27FC236}">
                <a16:creationId xmlns:a16="http://schemas.microsoft.com/office/drawing/2014/main" id="{C07995D5-F56A-A648-3C85-E7C009901D5E}"/>
              </a:ext>
            </a:extLst>
          </p:cNvPr>
          <p:cNvSpPr txBox="1"/>
          <p:nvPr/>
        </p:nvSpPr>
        <p:spPr>
          <a:xfrm>
            <a:off x="7003672" y="5019696"/>
            <a:ext cx="156595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6</a:t>
            </a:r>
          </a:p>
          <a:p>
            <a:pPr algn="ctr"/>
            <a:r>
              <a:rPr lang="en-US" b="1" dirty="0">
                <a:latin typeface="Arial" panose="020B0604020202020204" pitchFamily="34" charset="0"/>
                <a:cs typeface="Arial" panose="020B0604020202020204" pitchFamily="34" charset="0"/>
              </a:rPr>
              <a:t>Points</a:t>
            </a:r>
          </a:p>
        </p:txBody>
      </p:sp>
      <p:sp>
        <p:nvSpPr>
          <p:cNvPr id="135" name="TextBox 134">
            <a:extLst>
              <a:ext uri="{FF2B5EF4-FFF2-40B4-BE49-F238E27FC236}">
                <a16:creationId xmlns:a16="http://schemas.microsoft.com/office/drawing/2014/main" id="{1C7525D9-F22C-FA3F-4440-617CE54D29D9}"/>
              </a:ext>
            </a:extLst>
          </p:cNvPr>
          <p:cNvSpPr txBox="1"/>
          <p:nvPr/>
        </p:nvSpPr>
        <p:spPr>
          <a:xfrm>
            <a:off x="5782794" y="6154682"/>
            <a:ext cx="156595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3</a:t>
            </a:r>
          </a:p>
          <a:p>
            <a:pPr algn="ctr"/>
            <a:r>
              <a:rPr lang="en-US" b="1" dirty="0">
                <a:latin typeface="Arial" panose="020B0604020202020204" pitchFamily="34" charset="0"/>
                <a:cs typeface="Arial" panose="020B0604020202020204" pitchFamily="34" charset="0"/>
              </a:rPr>
              <a:t>Points</a:t>
            </a:r>
          </a:p>
        </p:txBody>
      </p:sp>
      <p:cxnSp>
        <p:nvCxnSpPr>
          <p:cNvPr id="136" name="Straight Arrow Connector 135">
            <a:extLst>
              <a:ext uri="{FF2B5EF4-FFF2-40B4-BE49-F238E27FC236}">
                <a16:creationId xmlns:a16="http://schemas.microsoft.com/office/drawing/2014/main" id="{D79C2177-D2A7-1FD8-13FD-10CCD178CEDC}"/>
              </a:ext>
            </a:extLst>
          </p:cNvPr>
          <p:cNvCxnSpPr>
            <a:cxnSpLocks/>
          </p:cNvCxnSpPr>
          <p:nvPr/>
        </p:nvCxnSpPr>
        <p:spPr>
          <a:xfrm>
            <a:off x="3954222" y="6427390"/>
            <a:ext cx="2331988" cy="0"/>
          </a:xfrm>
          <a:prstGeom prst="straightConnector1">
            <a:avLst/>
          </a:prstGeom>
          <a:ln w="38100">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42" name="Snip Diagonal Corner Rectangle 141">
            <a:extLst>
              <a:ext uri="{FF2B5EF4-FFF2-40B4-BE49-F238E27FC236}">
                <a16:creationId xmlns:a16="http://schemas.microsoft.com/office/drawing/2014/main" id="{04F00B24-8861-62FB-658C-B140AE4F7642}"/>
              </a:ext>
            </a:extLst>
          </p:cNvPr>
          <p:cNvSpPr/>
          <p:nvPr/>
        </p:nvSpPr>
        <p:spPr>
          <a:xfrm>
            <a:off x="4465454" y="5942391"/>
            <a:ext cx="1245694" cy="427143"/>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P2,100</a:t>
            </a:r>
          </a:p>
        </p:txBody>
      </p:sp>
      <p:cxnSp>
        <p:nvCxnSpPr>
          <p:cNvPr id="143" name="Straight Connector 142">
            <a:extLst>
              <a:ext uri="{FF2B5EF4-FFF2-40B4-BE49-F238E27FC236}">
                <a16:creationId xmlns:a16="http://schemas.microsoft.com/office/drawing/2014/main" id="{C0B8E988-8626-3060-C51D-F38B7BA2A920}"/>
              </a:ext>
            </a:extLst>
          </p:cNvPr>
          <p:cNvCxnSpPr/>
          <p:nvPr/>
        </p:nvCxnSpPr>
        <p:spPr>
          <a:xfrm>
            <a:off x="5212981" y="4281983"/>
            <a:ext cx="0" cy="5323483"/>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3598F2EA-8E55-C82E-51D6-9A09CB837964}"/>
              </a:ext>
            </a:extLst>
          </p:cNvPr>
          <p:cNvGrpSpPr/>
          <p:nvPr/>
        </p:nvGrpSpPr>
        <p:grpSpPr>
          <a:xfrm>
            <a:off x="10712503" y="4475498"/>
            <a:ext cx="2231404" cy="1728433"/>
            <a:chOff x="10396310" y="5096608"/>
            <a:chExt cx="2231404" cy="1728433"/>
          </a:xfrm>
        </p:grpSpPr>
        <p:grpSp>
          <p:nvGrpSpPr>
            <p:cNvPr id="148" name="Group 147">
              <a:extLst>
                <a:ext uri="{FF2B5EF4-FFF2-40B4-BE49-F238E27FC236}">
                  <a16:creationId xmlns:a16="http://schemas.microsoft.com/office/drawing/2014/main" id="{DB911212-4C9E-0361-02FC-1A598487CC89}"/>
                </a:ext>
              </a:extLst>
            </p:cNvPr>
            <p:cNvGrpSpPr/>
            <p:nvPr/>
          </p:nvGrpSpPr>
          <p:grpSpPr>
            <a:xfrm>
              <a:off x="10396310" y="5096608"/>
              <a:ext cx="2231404" cy="1574846"/>
              <a:chOff x="10959345" y="2271087"/>
              <a:chExt cx="5554101" cy="3905258"/>
            </a:xfrm>
          </p:grpSpPr>
          <p:grpSp>
            <p:nvGrpSpPr>
              <p:cNvPr id="149" name="Group 148">
                <a:extLst>
                  <a:ext uri="{FF2B5EF4-FFF2-40B4-BE49-F238E27FC236}">
                    <a16:creationId xmlns:a16="http://schemas.microsoft.com/office/drawing/2014/main" id="{48C806CA-A93A-F0B3-F00C-A99C1FA193C5}"/>
                  </a:ext>
                </a:extLst>
              </p:cNvPr>
              <p:cNvGrpSpPr/>
              <p:nvPr/>
            </p:nvGrpSpPr>
            <p:grpSpPr>
              <a:xfrm>
                <a:off x="10959345" y="2290688"/>
                <a:ext cx="3730594" cy="3101721"/>
                <a:chOff x="4299870" y="1355536"/>
                <a:chExt cx="5984563" cy="5957807"/>
              </a:xfrm>
            </p:grpSpPr>
            <p:pic>
              <p:nvPicPr>
                <p:cNvPr id="164" name="Picture 163">
                  <a:extLst>
                    <a:ext uri="{FF2B5EF4-FFF2-40B4-BE49-F238E27FC236}">
                      <a16:creationId xmlns:a16="http://schemas.microsoft.com/office/drawing/2014/main" id="{D355A0B2-01FC-295E-6888-DEA3CD226BEA}"/>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65" name="Picture 164">
                  <a:extLst>
                    <a:ext uri="{FF2B5EF4-FFF2-40B4-BE49-F238E27FC236}">
                      <a16:creationId xmlns:a16="http://schemas.microsoft.com/office/drawing/2014/main" id="{9B0149A5-2175-1D00-18C9-A6466B552159}"/>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66" name="Picture 165">
                  <a:extLst>
                    <a:ext uri="{FF2B5EF4-FFF2-40B4-BE49-F238E27FC236}">
                      <a16:creationId xmlns:a16="http://schemas.microsoft.com/office/drawing/2014/main" id="{E6ACA953-8ED8-4023-EA01-347AE63EC1EB}"/>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67" name="Picture 166">
                  <a:extLst>
                    <a:ext uri="{FF2B5EF4-FFF2-40B4-BE49-F238E27FC236}">
                      <a16:creationId xmlns:a16="http://schemas.microsoft.com/office/drawing/2014/main" id="{770DD153-089C-4221-59DA-C599BF44E578}"/>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68" name="Picture 167">
                  <a:extLst>
                    <a:ext uri="{FF2B5EF4-FFF2-40B4-BE49-F238E27FC236}">
                      <a16:creationId xmlns:a16="http://schemas.microsoft.com/office/drawing/2014/main" id="{112C5D4D-0959-66F2-7222-9EA2AD83575F}"/>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69" name="Picture 168">
                  <a:extLst>
                    <a:ext uri="{FF2B5EF4-FFF2-40B4-BE49-F238E27FC236}">
                      <a16:creationId xmlns:a16="http://schemas.microsoft.com/office/drawing/2014/main" id="{483607BC-07F2-3202-4CE5-9DD5AECD5575}"/>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70" name="Picture 169">
                  <a:extLst>
                    <a:ext uri="{FF2B5EF4-FFF2-40B4-BE49-F238E27FC236}">
                      <a16:creationId xmlns:a16="http://schemas.microsoft.com/office/drawing/2014/main" id="{1A124D69-C0DF-B304-DB62-E47D8E3C98D0}"/>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71" name="Picture 170">
                  <a:extLst>
                    <a:ext uri="{FF2B5EF4-FFF2-40B4-BE49-F238E27FC236}">
                      <a16:creationId xmlns:a16="http://schemas.microsoft.com/office/drawing/2014/main" id="{042AC55E-254A-6C9B-7ACD-E9AB5B009B57}"/>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72" name="Picture 171">
                  <a:extLst>
                    <a:ext uri="{FF2B5EF4-FFF2-40B4-BE49-F238E27FC236}">
                      <a16:creationId xmlns:a16="http://schemas.microsoft.com/office/drawing/2014/main" id="{91D669E2-0A47-46BC-3DB9-721A22E0C391}"/>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50" name="Group 149">
                <a:extLst>
                  <a:ext uri="{FF2B5EF4-FFF2-40B4-BE49-F238E27FC236}">
                    <a16:creationId xmlns:a16="http://schemas.microsoft.com/office/drawing/2014/main" id="{9D0276BE-D1EB-04AD-AAAD-91BCF032E843}"/>
                  </a:ext>
                </a:extLst>
              </p:cNvPr>
              <p:cNvGrpSpPr/>
              <p:nvPr/>
            </p:nvGrpSpPr>
            <p:grpSpPr>
              <a:xfrm>
                <a:off x="12782852" y="2271087"/>
                <a:ext cx="3730594" cy="3101722"/>
                <a:chOff x="4299870" y="1355534"/>
                <a:chExt cx="5984563" cy="5957809"/>
              </a:xfrm>
            </p:grpSpPr>
            <p:pic>
              <p:nvPicPr>
                <p:cNvPr id="155" name="Picture 154">
                  <a:extLst>
                    <a:ext uri="{FF2B5EF4-FFF2-40B4-BE49-F238E27FC236}">
                      <a16:creationId xmlns:a16="http://schemas.microsoft.com/office/drawing/2014/main" id="{38A9F3E7-636E-FE9F-86D8-92505B4C3878}"/>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56" name="Picture 155">
                  <a:extLst>
                    <a:ext uri="{FF2B5EF4-FFF2-40B4-BE49-F238E27FC236}">
                      <a16:creationId xmlns:a16="http://schemas.microsoft.com/office/drawing/2014/main" id="{9107D9BC-0B66-90D6-0C46-09AAF5C46D66}"/>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57" name="Picture 156">
                  <a:extLst>
                    <a:ext uri="{FF2B5EF4-FFF2-40B4-BE49-F238E27FC236}">
                      <a16:creationId xmlns:a16="http://schemas.microsoft.com/office/drawing/2014/main" id="{568E8022-214A-996D-A4BA-D3ED191A640B}"/>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58" name="Picture 157">
                  <a:extLst>
                    <a:ext uri="{FF2B5EF4-FFF2-40B4-BE49-F238E27FC236}">
                      <a16:creationId xmlns:a16="http://schemas.microsoft.com/office/drawing/2014/main" id="{572014BF-9857-042C-EF6B-4CF8737C72BA}"/>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3" y="1355534"/>
                  <a:ext cx="2759053" cy="4521938"/>
                </a:xfrm>
                <a:prstGeom prst="rect">
                  <a:avLst/>
                </a:prstGeom>
              </p:spPr>
            </p:pic>
            <p:pic>
              <p:nvPicPr>
                <p:cNvPr id="159" name="Picture 158">
                  <a:extLst>
                    <a:ext uri="{FF2B5EF4-FFF2-40B4-BE49-F238E27FC236}">
                      <a16:creationId xmlns:a16="http://schemas.microsoft.com/office/drawing/2014/main" id="{38258D65-CD70-D74A-5F94-4D136A6A562C}"/>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60" name="Picture 159">
                  <a:extLst>
                    <a:ext uri="{FF2B5EF4-FFF2-40B4-BE49-F238E27FC236}">
                      <a16:creationId xmlns:a16="http://schemas.microsoft.com/office/drawing/2014/main" id="{20827189-0B6D-81B5-0463-D4FE78307652}"/>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61" name="Picture 160">
                  <a:extLst>
                    <a:ext uri="{FF2B5EF4-FFF2-40B4-BE49-F238E27FC236}">
                      <a16:creationId xmlns:a16="http://schemas.microsoft.com/office/drawing/2014/main" id="{637FCA9A-1ACA-1B5D-C439-75E76E8F238D}"/>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62" name="Picture 161">
                  <a:extLst>
                    <a:ext uri="{FF2B5EF4-FFF2-40B4-BE49-F238E27FC236}">
                      <a16:creationId xmlns:a16="http://schemas.microsoft.com/office/drawing/2014/main" id="{C95D4A47-4FAD-5B28-8270-C4456D5AD07A}"/>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63" name="Picture 162">
                  <a:extLst>
                    <a:ext uri="{FF2B5EF4-FFF2-40B4-BE49-F238E27FC236}">
                      <a16:creationId xmlns:a16="http://schemas.microsoft.com/office/drawing/2014/main" id="{2ADE52EF-EB3C-8C7F-300B-834C81DFBCF1}"/>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51" name="Group 150">
                <a:extLst>
                  <a:ext uri="{FF2B5EF4-FFF2-40B4-BE49-F238E27FC236}">
                    <a16:creationId xmlns:a16="http://schemas.microsoft.com/office/drawing/2014/main" id="{9C6E879E-415E-BC9A-9CC5-1DC6D66144D5}"/>
                  </a:ext>
                </a:extLst>
              </p:cNvPr>
              <p:cNvGrpSpPr/>
              <p:nvPr/>
            </p:nvGrpSpPr>
            <p:grpSpPr>
              <a:xfrm>
                <a:off x="12553681" y="2580351"/>
                <a:ext cx="2589977" cy="3595994"/>
                <a:chOff x="-51920" y="1286359"/>
                <a:chExt cx="4177591" cy="5524017"/>
              </a:xfrm>
            </p:grpSpPr>
            <p:pic>
              <p:nvPicPr>
                <p:cNvPr id="152" name="Picture 151">
                  <a:extLst>
                    <a:ext uri="{FF2B5EF4-FFF2-40B4-BE49-F238E27FC236}">
                      <a16:creationId xmlns:a16="http://schemas.microsoft.com/office/drawing/2014/main" id="{5A4C6FCD-E68E-D273-1CAE-26C9D641C6AE}"/>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153" name="Picture 152">
                  <a:extLst>
                    <a:ext uri="{FF2B5EF4-FFF2-40B4-BE49-F238E27FC236}">
                      <a16:creationId xmlns:a16="http://schemas.microsoft.com/office/drawing/2014/main" id="{40CDCC7E-3467-4261-6AAF-9B92B150EEB4}"/>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154" name="Picture 153">
                  <a:extLst>
                    <a:ext uri="{FF2B5EF4-FFF2-40B4-BE49-F238E27FC236}">
                      <a16:creationId xmlns:a16="http://schemas.microsoft.com/office/drawing/2014/main" id="{EFC19BB9-969C-1299-D22A-87A64DAC197A}"/>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sp>
          <p:nvSpPr>
            <p:cNvPr id="173" name="TextBox 172">
              <a:extLst>
                <a:ext uri="{FF2B5EF4-FFF2-40B4-BE49-F238E27FC236}">
                  <a16:creationId xmlns:a16="http://schemas.microsoft.com/office/drawing/2014/main" id="{051AF62D-37EB-4A68-D6FD-C8C4748E5AA6}"/>
                </a:ext>
              </a:extLst>
            </p:cNvPr>
            <p:cNvSpPr txBox="1"/>
            <p:nvPr/>
          </p:nvSpPr>
          <p:spPr>
            <a:xfrm>
              <a:off x="10589531" y="6453616"/>
              <a:ext cx="1565952" cy="371425"/>
            </a:xfrm>
            <a:prstGeom prst="rect">
              <a:avLst/>
            </a:prstGeom>
            <a:noFill/>
          </p:spPr>
          <p:txBody>
            <a:bodyPr wrap="square" rtlCol="0">
              <a:spAutoFit/>
            </a:bodyPr>
            <a:lstStyle/>
            <a:p>
              <a:pPr algn="ctr"/>
              <a:r>
                <a:rPr lang="en-US" b="1" dirty="0">
                  <a:solidFill>
                    <a:schemeClr val="accent5">
                      <a:lumMod val="50000"/>
                    </a:schemeClr>
                  </a:solidFill>
                  <a:latin typeface="Arial" panose="020B0604020202020204" pitchFamily="34" charset="0"/>
                  <a:cs typeface="Arial" panose="020B0604020202020204" pitchFamily="34" charset="0"/>
                </a:rPr>
                <a:t>DIAMOND</a:t>
              </a:r>
            </a:p>
          </p:txBody>
        </p:sp>
      </p:grpSp>
      <p:sp>
        <p:nvSpPr>
          <p:cNvPr id="11" name="Oval 10">
            <a:extLst>
              <a:ext uri="{FF2B5EF4-FFF2-40B4-BE49-F238E27FC236}">
                <a16:creationId xmlns:a16="http://schemas.microsoft.com/office/drawing/2014/main" id="{C18DB189-2676-FAD5-303E-2B595610269A}"/>
              </a:ext>
            </a:extLst>
          </p:cNvPr>
          <p:cNvSpPr/>
          <p:nvPr/>
        </p:nvSpPr>
        <p:spPr>
          <a:xfrm>
            <a:off x="11373675" y="4862650"/>
            <a:ext cx="630964" cy="5885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74">
            <a:extLst>
              <a:ext uri="{FF2B5EF4-FFF2-40B4-BE49-F238E27FC236}">
                <a16:creationId xmlns:a16="http://schemas.microsoft.com/office/drawing/2014/main" id="{9D1DEC1E-1A45-3D10-E9CA-736D3E10C51C}"/>
              </a:ext>
            </a:extLst>
          </p:cNvPr>
          <p:cNvGrpSpPr/>
          <p:nvPr/>
        </p:nvGrpSpPr>
        <p:grpSpPr>
          <a:xfrm>
            <a:off x="11115948" y="4677966"/>
            <a:ext cx="1147225" cy="1158571"/>
            <a:chOff x="10968957" y="5400654"/>
            <a:chExt cx="1147225" cy="1158571"/>
          </a:xfrm>
        </p:grpSpPr>
        <p:pic>
          <p:nvPicPr>
            <p:cNvPr id="145" name="Picture 144">
              <a:extLst>
                <a:ext uri="{FF2B5EF4-FFF2-40B4-BE49-F238E27FC236}">
                  <a16:creationId xmlns:a16="http://schemas.microsoft.com/office/drawing/2014/main" id="{E365DA38-458E-0C71-F005-9DFBD6B9E9E6}"/>
                </a:ext>
              </a:extLst>
            </p:cNvPr>
            <p:cNvPicPr>
              <a:picLocks noChangeAspect="1"/>
            </p:cNvPicPr>
            <p:nvPr/>
          </p:nvPicPr>
          <p:blipFill>
            <a:blip r:embed="rId2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0974331" y="5400654"/>
              <a:ext cx="1136479" cy="1054816"/>
            </a:xfrm>
            <a:prstGeom prst="rect">
              <a:avLst/>
            </a:prstGeom>
          </p:spPr>
        </p:pic>
        <p:sp>
          <p:nvSpPr>
            <p:cNvPr id="174" name="Rounded Rectangle 173">
              <a:extLst>
                <a:ext uri="{FF2B5EF4-FFF2-40B4-BE49-F238E27FC236}">
                  <a16:creationId xmlns:a16="http://schemas.microsoft.com/office/drawing/2014/main" id="{E38E4ADB-E4DA-FBE9-8DF9-D3A540977F85}"/>
                </a:ext>
              </a:extLst>
            </p:cNvPr>
            <p:cNvSpPr/>
            <p:nvPr/>
          </p:nvSpPr>
          <p:spPr>
            <a:xfrm>
              <a:off x="10968957" y="6187800"/>
              <a:ext cx="1147225" cy="371425"/>
            </a:xfrm>
            <a:prstGeom prst="roundRect">
              <a:avLst>
                <a:gd name="adj" fmla="val 50000"/>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22C8E"/>
                  </a:solidFill>
                </a:rPr>
                <a:t>Eden</a:t>
              </a:r>
            </a:p>
          </p:txBody>
        </p:sp>
      </p:grpSp>
      <p:pic>
        <p:nvPicPr>
          <p:cNvPr id="177" name="Picture 176">
            <a:extLst>
              <a:ext uri="{FF2B5EF4-FFF2-40B4-BE49-F238E27FC236}">
                <a16:creationId xmlns:a16="http://schemas.microsoft.com/office/drawing/2014/main" id="{661C5232-1884-E96B-BA8B-D381921C3CF8}"/>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rot="10647408">
            <a:off x="11642938" y="3951201"/>
            <a:ext cx="1009759" cy="1039284"/>
          </a:xfrm>
          <a:prstGeom prst="rect">
            <a:avLst/>
          </a:prstGeom>
        </p:spPr>
      </p:pic>
      <p:sp>
        <p:nvSpPr>
          <p:cNvPr id="178" name="Snip Diagonal Corner Rectangle 177">
            <a:extLst>
              <a:ext uri="{FF2B5EF4-FFF2-40B4-BE49-F238E27FC236}">
                <a16:creationId xmlns:a16="http://schemas.microsoft.com/office/drawing/2014/main" id="{792883CB-ACD7-1ACB-C9BF-5F3C54933ACB}"/>
              </a:ext>
            </a:extLst>
          </p:cNvPr>
          <p:cNvSpPr/>
          <p:nvPr/>
        </p:nvSpPr>
        <p:spPr>
          <a:xfrm>
            <a:off x="9951725" y="5806003"/>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79" name="TextBox 178">
            <a:extLst>
              <a:ext uri="{FF2B5EF4-FFF2-40B4-BE49-F238E27FC236}">
                <a16:creationId xmlns:a16="http://schemas.microsoft.com/office/drawing/2014/main" id="{D96063FC-E3B1-370B-E0F1-EFCFA75CD126}"/>
              </a:ext>
            </a:extLst>
          </p:cNvPr>
          <p:cNvSpPr txBox="1"/>
          <p:nvPr/>
        </p:nvSpPr>
        <p:spPr>
          <a:xfrm>
            <a:off x="10922909" y="6131854"/>
            <a:ext cx="1565952" cy="800219"/>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7</a:t>
            </a:r>
          </a:p>
          <a:p>
            <a:pPr algn="ctr"/>
            <a:r>
              <a:rPr lang="en-US" b="1" dirty="0">
                <a:latin typeface="Arial" panose="020B0604020202020204" pitchFamily="34" charset="0"/>
                <a:cs typeface="Arial" panose="020B0604020202020204" pitchFamily="34" charset="0"/>
              </a:rPr>
              <a:t>Points</a:t>
            </a:r>
          </a:p>
        </p:txBody>
      </p:sp>
      <p:cxnSp>
        <p:nvCxnSpPr>
          <p:cNvPr id="180" name="Straight Arrow Connector 179">
            <a:extLst>
              <a:ext uri="{FF2B5EF4-FFF2-40B4-BE49-F238E27FC236}">
                <a16:creationId xmlns:a16="http://schemas.microsoft.com/office/drawing/2014/main" id="{2766EC6E-F411-9BC1-64C6-97AFE058D6D3}"/>
              </a:ext>
            </a:extLst>
          </p:cNvPr>
          <p:cNvCxnSpPr>
            <a:cxnSpLocks/>
          </p:cNvCxnSpPr>
          <p:nvPr/>
        </p:nvCxnSpPr>
        <p:spPr>
          <a:xfrm>
            <a:off x="7956535" y="5276449"/>
            <a:ext cx="2113258" cy="0"/>
          </a:xfrm>
          <a:prstGeom prst="straightConnector1">
            <a:avLst/>
          </a:prstGeom>
          <a:ln w="38100">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9BA5445D-78A6-759D-A4F9-DF591B40D6D3}"/>
              </a:ext>
            </a:extLst>
          </p:cNvPr>
          <p:cNvSpPr txBox="1"/>
          <p:nvPr/>
        </p:nvSpPr>
        <p:spPr>
          <a:xfrm>
            <a:off x="8331289" y="4714018"/>
            <a:ext cx="1565952" cy="523220"/>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6 x 700</a:t>
            </a:r>
            <a:endParaRPr lang="en-US" b="1" dirty="0">
              <a:latin typeface="Arial" panose="020B0604020202020204" pitchFamily="34" charset="0"/>
              <a:cs typeface="Arial" panose="020B0604020202020204" pitchFamily="34" charset="0"/>
            </a:endParaRPr>
          </a:p>
        </p:txBody>
      </p:sp>
      <p:sp>
        <p:nvSpPr>
          <p:cNvPr id="186" name="Snip Diagonal Corner Rectangle 185">
            <a:extLst>
              <a:ext uri="{FF2B5EF4-FFF2-40B4-BE49-F238E27FC236}">
                <a16:creationId xmlns:a16="http://schemas.microsoft.com/office/drawing/2014/main" id="{723EBD58-9D06-A156-E286-86A4EC4E732B}"/>
              </a:ext>
            </a:extLst>
          </p:cNvPr>
          <p:cNvSpPr/>
          <p:nvPr/>
        </p:nvSpPr>
        <p:spPr>
          <a:xfrm>
            <a:off x="8193344" y="4757772"/>
            <a:ext cx="1686952" cy="427143"/>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P4,200</a:t>
            </a:r>
          </a:p>
        </p:txBody>
      </p:sp>
      <p:sp>
        <p:nvSpPr>
          <p:cNvPr id="12" name="TextBox 11">
            <a:extLst>
              <a:ext uri="{FF2B5EF4-FFF2-40B4-BE49-F238E27FC236}">
                <a16:creationId xmlns:a16="http://schemas.microsoft.com/office/drawing/2014/main" id="{90C35B75-D73F-DA38-EBEF-19F783A4EED3}"/>
              </a:ext>
            </a:extLst>
          </p:cNvPr>
          <p:cNvSpPr txBox="1"/>
          <p:nvPr/>
        </p:nvSpPr>
        <p:spPr>
          <a:xfrm>
            <a:off x="9672547" y="6151302"/>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1</a:t>
            </a:r>
          </a:p>
          <a:p>
            <a:pPr algn="ctr"/>
            <a:r>
              <a:rPr lang="en-US" b="1" dirty="0">
                <a:latin typeface="Arial" panose="020B0604020202020204" pitchFamily="34" charset="0"/>
                <a:cs typeface="Arial" panose="020B0604020202020204" pitchFamily="34" charset="0"/>
              </a:rPr>
              <a:t>Point</a:t>
            </a:r>
          </a:p>
        </p:txBody>
      </p:sp>
      <p:pic>
        <p:nvPicPr>
          <p:cNvPr id="39" name="Picture 38">
            <a:extLst>
              <a:ext uri="{FF2B5EF4-FFF2-40B4-BE49-F238E27FC236}">
                <a16:creationId xmlns:a16="http://schemas.microsoft.com/office/drawing/2014/main" id="{CDE447F3-44FE-66FB-2B53-A2DE7123F2E6}"/>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rot="10952592" flipH="1">
            <a:off x="13388253" y="3949554"/>
            <a:ext cx="1009759" cy="1039284"/>
          </a:xfrm>
          <a:prstGeom prst="rect">
            <a:avLst/>
          </a:prstGeom>
        </p:spPr>
      </p:pic>
      <p:grpSp>
        <p:nvGrpSpPr>
          <p:cNvPr id="41" name="Group 40">
            <a:extLst>
              <a:ext uri="{FF2B5EF4-FFF2-40B4-BE49-F238E27FC236}">
                <a16:creationId xmlns:a16="http://schemas.microsoft.com/office/drawing/2014/main" id="{9D4C766D-C64E-2C89-5A5D-21DEAD3D15B7}"/>
              </a:ext>
            </a:extLst>
          </p:cNvPr>
          <p:cNvGrpSpPr/>
          <p:nvPr/>
        </p:nvGrpSpPr>
        <p:grpSpPr>
          <a:xfrm>
            <a:off x="14013728" y="4711082"/>
            <a:ext cx="1147225" cy="1109703"/>
            <a:chOff x="13697535" y="5332192"/>
            <a:chExt cx="1147225" cy="1109703"/>
          </a:xfrm>
        </p:grpSpPr>
        <p:pic>
          <p:nvPicPr>
            <p:cNvPr id="38" name="Picture 37">
              <a:extLst>
                <a:ext uri="{FF2B5EF4-FFF2-40B4-BE49-F238E27FC236}">
                  <a16:creationId xmlns:a16="http://schemas.microsoft.com/office/drawing/2014/main" id="{D467AFC2-09CC-C35F-D413-765E18E1D310}"/>
                </a:ext>
              </a:extLst>
            </p:cNvPr>
            <p:cNvPicPr>
              <a:picLocks noChangeAspect="1"/>
            </p:cNvPicPr>
            <p:nvPr/>
          </p:nvPicPr>
          <p:blipFill>
            <a:blip r:embed="rId2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13753431" y="5332192"/>
              <a:ext cx="974192" cy="1013955"/>
            </a:xfrm>
            <a:prstGeom prst="rect">
              <a:avLst/>
            </a:prstGeom>
          </p:spPr>
        </p:pic>
        <p:sp>
          <p:nvSpPr>
            <p:cNvPr id="40" name="Rounded Rectangle 39">
              <a:extLst>
                <a:ext uri="{FF2B5EF4-FFF2-40B4-BE49-F238E27FC236}">
                  <a16:creationId xmlns:a16="http://schemas.microsoft.com/office/drawing/2014/main" id="{3A9AB744-3380-B7EF-8243-AC48136865DB}"/>
                </a:ext>
              </a:extLst>
            </p:cNvPr>
            <p:cNvSpPr/>
            <p:nvPr/>
          </p:nvSpPr>
          <p:spPr>
            <a:xfrm>
              <a:off x="13697535" y="6070470"/>
              <a:ext cx="1147225" cy="371425"/>
            </a:xfrm>
            <a:prstGeom prst="roundRect">
              <a:avLst>
                <a:gd name="adj" fmla="val 50000"/>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22C8E"/>
                  </a:solidFill>
                </a:rPr>
                <a:t>Fely</a:t>
              </a:r>
              <a:endParaRPr lang="en-US" sz="2000" b="1" dirty="0">
                <a:solidFill>
                  <a:srgbClr val="022C8E"/>
                </a:solidFill>
              </a:endParaRPr>
            </a:p>
          </p:txBody>
        </p:sp>
      </p:grpSp>
      <p:sp>
        <p:nvSpPr>
          <p:cNvPr id="110" name="Snip Diagonal Corner Rectangle 109">
            <a:extLst>
              <a:ext uri="{FF2B5EF4-FFF2-40B4-BE49-F238E27FC236}">
                <a16:creationId xmlns:a16="http://schemas.microsoft.com/office/drawing/2014/main" id="{4B805842-12BF-D091-DD34-723C176A952C}"/>
              </a:ext>
            </a:extLst>
          </p:cNvPr>
          <p:cNvSpPr/>
          <p:nvPr/>
        </p:nvSpPr>
        <p:spPr>
          <a:xfrm>
            <a:off x="15095666" y="5839874"/>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11" name="TextBox 110">
            <a:extLst>
              <a:ext uri="{FF2B5EF4-FFF2-40B4-BE49-F238E27FC236}">
                <a16:creationId xmlns:a16="http://schemas.microsoft.com/office/drawing/2014/main" id="{F7E2078D-C465-5D2F-8BCA-4C47F4994BB9}"/>
              </a:ext>
            </a:extLst>
          </p:cNvPr>
          <p:cNvSpPr txBox="1"/>
          <p:nvPr/>
        </p:nvSpPr>
        <p:spPr>
          <a:xfrm>
            <a:off x="10931505" y="6135368"/>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7</a:t>
            </a:r>
          </a:p>
          <a:p>
            <a:pPr algn="ctr"/>
            <a:r>
              <a:rPr lang="en-US" b="1" dirty="0">
                <a:latin typeface="Arial" panose="020B0604020202020204" pitchFamily="34" charset="0"/>
                <a:cs typeface="Arial" panose="020B0604020202020204" pitchFamily="34" charset="0"/>
              </a:rPr>
              <a:t>Points</a:t>
            </a:r>
          </a:p>
        </p:txBody>
      </p:sp>
      <p:sp>
        <p:nvSpPr>
          <p:cNvPr id="112" name="TextBox 111">
            <a:extLst>
              <a:ext uri="{FF2B5EF4-FFF2-40B4-BE49-F238E27FC236}">
                <a16:creationId xmlns:a16="http://schemas.microsoft.com/office/drawing/2014/main" id="{B9DBE8A2-3D37-7176-B116-4478781F2D3A}"/>
              </a:ext>
            </a:extLst>
          </p:cNvPr>
          <p:cNvSpPr txBox="1"/>
          <p:nvPr/>
        </p:nvSpPr>
        <p:spPr>
          <a:xfrm>
            <a:off x="13731340" y="6117977"/>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7</a:t>
            </a:r>
          </a:p>
          <a:p>
            <a:pPr algn="ctr"/>
            <a:r>
              <a:rPr lang="en-US" b="1" dirty="0">
                <a:latin typeface="Arial" panose="020B0604020202020204" pitchFamily="34" charset="0"/>
                <a:cs typeface="Arial" panose="020B0604020202020204" pitchFamily="34" charset="0"/>
              </a:rPr>
              <a:t>Points</a:t>
            </a:r>
          </a:p>
        </p:txBody>
      </p:sp>
      <p:cxnSp>
        <p:nvCxnSpPr>
          <p:cNvPr id="113" name="Straight Connector 112">
            <a:extLst>
              <a:ext uri="{FF2B5EF4-FFF2-40B4-BE49-F238E27FC236}">
                <a16:creationId xmlns:a16="http://schemas.microsoft.com/office/drawing/2014/main" id="{3EEB4EAE-C90A-AB99-1AE0-64A9D3335423}"/>
              </a:ext>
            </a:extLst>
          </p:cNvPr>
          <p:cNvCxnSpPr/>
          <p:nvPr/>
        </p:nvCxnSpPr>
        <p:spPr>
          <a:xfrm>
            <a:off x="12990713" y="4345909"/>
            <a:ext cx="0" cy="5323483"/>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14" name="Straight Arrow Connector 113">
            <a:extLst>
              <a:ext uri="{FF2B5EF4-FFF2-40B4-BE49-F238E27FC236}">
                <a16:creationId xmlns:a16="http://schemas.microsoft.com/office/drawing/2014/main" id="{BB4A3917-3B36-A0A4-A640-AFAD07534368}"/>
              </a:ext>
            </a:extLst>
          </p:cNvPr>
          <p:cNvCxnSpPr>
            <a:cxnSpLocks/>
          </p:cNvCxnSpPr>
          <p:nvPr/>
        </p:nvCxnSpPr>
        <p:spPr>
          <a:xfrm>
            <a:off x="11919361" y="6362112"/>
            <a:ext cx="2331988" cy="0"/>
          </a:xfrm>
          <a:prstGeom prst="straightConnector1">
            <a:avLst/>
          </a:prstGeom>
          <a:ln w="38100">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5" name="Snip Diagonal Corner Rectangle 114">
            <a:extLst>
              <a:ext uri="{FF2B5EF4-FFF2-40B4-BE49-F238E27FC236}">
                <a16:creationId xmlns:a16="http://schemas.microsoft.com/office/drawing/2014/main" id="{C53434CA-4561-8C32-A602-D4270503FEA6}"/>
              </a:ext>
            </a:extLst>
          </p:cNvPr>
          <p:cNvSpPr/>
          <p:nvPr/>
        </p:nvSpPr>
        <p:spPr>
          <a:xfrm>
            <a:off x="12457958" y="5866317"/>
            <a:ext cx="1245694" cy="427143"/>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P4,900</a:t>
            </a:r>
          </a:p>
        </p:txBody>
      </p:sp>
      <p:sp>
        <p:nvSpPr>
          <p:cNvPr id="116" name="TextBox 115">
            <a:extLst>
              <a:ext uri="{FF2B5EF4-FFF2-40B4-BE49-F238E27FC236}">
                <a16:creationId xmlns:a16="http://schemas.microsoft.com/office/drawing/2014/main" id="{1E32D902-21F6-F9D2-CA1E-709B3F3EF0CC}"/>
              </a:ext>
            </a:extLst>
          </p:cNvPr>
          <p:cNvSpPr txBox="1"/>
          <p:nvPr/>
        </p:nvSpPr>
        <p:spPr>
          <a:xfrm>
            <a:off x="9697567" y="6834170"/>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8</a:t>
            </a:r>
          </a:p>
          <a:p>
            <a:pPr algn="ctr"/>
            <a:r>
              <a:rPr lang="en-US" b="1" dirty="0">
                <a:latin typeface="Arial" panose="020B0604020202020204" pitchFamily="34" charset="0"/>
                <a:cs typeface="Arial" panose="020B0604020202020204" pitchFamily="34" charset="0"/>
              </a:rPr>
              <a:t>Point</a:t>
            </a:r>
          </a:p>
        </p:txBody>
      </p:sp>
      <p:grpSp>
        <p:nvGrpSpPr>
          <p:cNvPr id="220" name="Group 219">
            <a:extLst>
              <a:ext uri="{FF2B5EF4-FFF2-40B4-BE49-F238E27FC236}">
                <a16:creationId xmlns:a16="http://schemas.microsoft.com/office/drawing/2014/main" id="{8BBE60C8-4C4C-8203-4BAE-25103DA074A5}"/>
              </a:ext>
            </a:extLst>
          </p:cNvPr>
          <p:cNvGrpSpPr/>
          <p:nvPr/>
        </p:nvGrpSpPr>
        <p:grpSpPr>
          <a:xfrm>
            <a:off x="2249483" y="6801027"/>
            <a:ext cx="1147225" cy="1164488"/>
            <a:chOff x="1933290" y="7422137"/>
            <a:chExt cx="1147225" cy="1164488"/>
          </a:xfrm>
        </p:grpSpPr>
        <p:pic>
          <p:nvPicPr>
            <p:cNvPr id="119" name="Picture 4">
              <a:extLst>
                <a:ext uri="{FF2B5EF4-FFF2-40B4-BE49-F238E27FC236}">
                  <a16:creationId xmlns:a16="http://schemas.microsoft.com/office/drawing/2014/main" id="{668D0660-C5AE-4D13-51AE-5F805E6D1D8D}"/>
                </a:ext>
              </a:extLst>
            </p:cNvPr>
            <p:cNvPicPr>
              <a:picLocks noChangeAspect="1"/>
            </p:cNvPicPr>
            <p:nvPr/>
          </p:nvPicPr>
          <p:blipFill>
            <a:blip r:embed="rId29" cstate="email">
              <a:extLst>
                <a:ext uri="{28A0092B-C50C-407E-A947-70E740481C1C}">
                  <a14:useLocalDpi xmlns:a14="http://schemas.microsoft.com/office/drawing/2010/main"/>
                </a:ext>
                <a:ext uri="{96DAC541-7B7A-43D3-8B79-37D633B846F1}">
                  <asvg:svgBlip xmlns:asvg="http://schemas.microsoft.com/office/drawing/2016/SVG/main" r:embed="rId30"/>
                </a:ext>
              </a:extLst>
            </a:blip>
            <a:srcRect/>
            <a:stretch>
              <a:fillRect/>
            </a:stretch>
          </p:blipFill>
          <p:spPr>
            <a:xfrm>
              <a:off x="2023848" y="7422137"/>
              <a:ext cx="1000468" cy="945677"/>
            </a:xfrm>
            <a:prstGeom prst="rect">
              <a:avLst/>
            </a:prstGeom>
          </p:spPr>
        </p:pic>
        <p:sp>
          <p:nvSpPr>
            <p:cNvPr id="219" name="Rounded Rectangle 218">
              <a:extLst>
                <a:ext uri="{FF2B5EF4-FFF2-40B4-BE49-F238E27FC236}">
                  <a16:creationId xmlns:a16="http://schemas.microsoft.com/office/drawing/2014/main" id="{DA67FE41-0D72-65F1-59F3-DCCCE0C04522}"/>
                </a:ext>
              </a:extLst>
            </p:cNvPr>
            <p:cNvSpPr/>
            <p:nvPr/>
          </p:nvSpPr>
          <p:spPr>
            <a:xfrm>
              <a:off x="1933290" y="8215200"/>
              <a:ext cx="1147225" cy="371425"/>
            </a:xfrm>
            <a:prstGeom prst="roundRect">
              <a:avLst>
                <a:gd name="adj" fmla="val 50000"/>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22C8E"/>
                  </a:solidFill>
                </a:rPr>
                <a:t>Gino</a:t>
              </a:r>
            </a:p>
          </p:txBody>
        </p:sp>
      </p:grpSp>
      <p:sp>
        <p:nvSpPr>
          <p:cNvPr id="33" name="Snip Diagonal Corner Rectangle 32">
            <a:extLst>
              <a:ext uri="{FF2B5EF4-FFF2-40B4-BE49-F238E27FC236}">
                <a16:creationId xmlns:a16="http://schemas.microsoft.com/office/drawing/2014/main" id="{8EC3CD79-4DE1-A654-E589-C1D9A6754FD4}"/>
              </a:ext>
            </a:extLst>
          </p:cNvPr>
          <p:cNvSpPr/>
          <p:nvPr/>
        </p:nvSpPr>
        <p:spPr>
          <a:xfrm>
            <a:off x="1103059" y="7805044"/>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17" name="TextBox 116">
            <a:extLst>
              <a:ext uri="{FF2B5EF4-FFF2-40B4-BE49-F238E27FC236}">
                <a16:creationId xmlns:a16="http://schemas.microsoft.com/office/drawing/2014/main" id="{344E252C-3C25-4C6F-BBC6-6BE3B9E08EE8}"/>
              </a:ext>
            </a:extLst>
          </p:cNvPr>
          <p:cNvSpPr txBox="1"/>
          <p:nvPr/>
        </p:nvSpPr>
        <p:spPr>
          <a:xfrm>
            <a:off x="7021793" y="6834169"/>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7</a:t>
            </a:r>
          </a:p>
          <a:p>
            <a:pPr algn="ctr"/>
            <a:r>
              <a:rPr lang="en-US" b="1" dirty="0">
                <a:latin typeface="Arial" panose="020B0604020202020204" pitchFamily="34" charset="0"/>
                <a:cs typeface="Arial" panose="020B0604020202020204" pitchFamily="34" charset="0"/>
              </a:rPr>
              <a:t>Points</a:t>
            </a:r>
          </a:p>
        </p:txBody>
      </p:sp>
      <p:cxnSp>
        <p:nvCxnSpPr>
          <p:cNvPr id="120" name="Straight Arrow Connector 119">
            <a:extLst>
              <a:ext uri="{FF2B5EF4-FFF2-40B4-BE49-F238E27FC236}">
                <a16:creationId xmlns:a16="http://schemas.microsoft.com/office/drawing/2014/main" id="{52E3D513-7D41-AD66-8BA9-6C35DBBB9370}"/>
              </a:ext>
            </a:extLst>
          </p:cNvPr>
          <p:cNvCxnSpPr>
            <a:cxnSpLocks/>
          </p:cNvCxnSpPr>
          <p:nvPr/>
        </p:nvCxnSpPr>
        <p:spPr>
          <a:xfrm>
            <a:off x="7963573" y="7230218"/>
            <a:ext cx="2331988" cy="0"/>
          </a:xfrm>
          <a:prstGeom prst="straightConnector1">
            <a:avLst/>
          </a:prstGeom>
          <a:ln w="38100">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21" name="Snip Diagonal Corner Rectangle 120">
            <a:extLst>
              <a:ext uri="{FF2B5EF4-FFF2-40B4-BE49-F238E27FC236}">
                <a16:creationId xmlns:a16="http://schemas.microsoft.com/office/drawing/2014/main" id="{EA0B9943-FD93-FE35-9D2D-29FFEACFF412}"/>
              </a:ext>
            </a:extLst>
          </p:cNvPr>
          <p:cNvSpPr/>
          <p:nvPr/>
        </p:nvSpPr>
        <p:spPr>
          <a:xfrm>
            <a:off x="8502170" y="6734423"/>
            <a:ext cx="1245694" cy="427143"/>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P4,900</a:t>
            </a:r>
          </a:p>
        </p:txBody>
      </p:sp>
      <p:sp>
        <p:nvSpPr>
          <p:cNvPr id="122" name="TextBox 121">
            <a:extLst>
              <a:ext uri="{FF2B5EF4-FFF2-40B4-BE49-F238E27FC236}">
                <a16:creationId xmlns:a16="http://schemas.microsoft.com/office/drawing/2014/main" id="{01CC8397-1C68-04FD-6E9B-7B81722B46B9}"/>
              </a:ext>
            </a:extLst>
          </p:cNvPr>
          <p:cNvSpPr txBox="1"/>
          <p:nvPr/>
        </p:nvSpPr>
        <p:spPr>
          <a:xfrm>
            <a:off x="9670874" y="7656683"/>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1</a:t>
            </a:r>
          </a:p>
          <a:p>
            <a:pPr algn="ctr"/>
            <a:r>
              <a:rPr lang="en-US" b="1" dirty="0">
                <a:latin typeface="Arial" panose="020B0604020202020204" pitchFamily="34" charset="0"/>
                <a:cs typeface="Arial" panose="020B0604020202020204" pitchFamily="34" charset="0"/>
              </a:rPr>
              <a:t>Point</a:t>
            </a:r>
          </a:p>
        </p:txBody>
      </p:sp>
      <p:grpSp>
        <p:nvGrpSpPr>
          <p:cNvPr id="131" name="Group 130">
            <a:extLst>
              <a:ext uri="{FF2B5EF4-FFF2-40B4-BE49-F238E27FC236}">
                <a16:creationId xmlns:a16="http://schemas.microsoft.com/office/drawing/2014/main" id="{3039B47C-599C-8AA5-A5F5-3D60D581ABE8}"/>
              </a:ext>
            </a:extLst>
          </p:cNvPr>
          <p:cNvGrpSpPr/>
          <p:nvPr/>
        </p:nvGrpSpPr>
        <p:grpSpPr>
          <a:xfrm>
            <a:off x="4484055" y="6527004"/>
            <a:ext cx="1730984" cy="1782189"/>
            <a:chOff x="4167862" y="7148114"/>
            <a:chExt cx="1730984" cy="1782189"/>
          </a:xfrm>
        </p:grpSpPr>
        <p:grpSp>
          <p:nvGrpSpPr>
            <p:cNvPr id="129" name="Group 128">
              <a:extLst>
                <a:ext uri="{FF2B5EF4-FFF2-40B4-BE49-F238E27FC236}">
                  <a16:creationId xmlns:a16="http://schemas.microsoft.com/office/drawing/2014/main" id="{27A69E5D-F0D6-B5FA-A2D1-BB80C10547E5}"/>
                </a:ext>
              </a:extLst>
            </p:cNvPr>
            <p:cNvGrpSpPr/>
            <p:nvPr/>
          </p:nvGrpSpPr>
          <p:grpSpPr>
            <a:xfrm>
              <a:off x="4301259" y="7148114"/>
              <a:ext cx="1597587" cy="1536495"/>
              <a:chOff x="4301259" y="7148114"/>
              <a:chExt cx="1597587" cy="1536495"/>
            </a:xfrm>
          </p:grpSpPr>
          <p:grpSp>
            <p:nvGrpSpPr>
              <p:cNvPr id="125" name="Group 124">
                <a:extLst>
                  <a:ext uri="{FF2B5EF4-FFF2-40B4-BE49-F238E27FC236}">
                    <a16:creationId xmlns:a16="http://schemas.microsoft.com/office/drawing/2014/main" id="{55286EA3-DD73-8BDA-C337-A6DC97868A3C}"/>
                  </a:ext>
                </a:extLst>
              </p:cNvPr>
              <p:cNvGrpSpPr/>
              <p:nvPr/>
            </p:nvGrpSpPr>
            <p:grpSpPr>
              <a:xfrm>
                <a:off x="4301259" y="7148114"/>
                <a:ext cx="1091270" cy="1536495"/>
                <a:chOff x="-51920" y="1286359"/>
                <a:chExt cx="4177591" cy="5524017"/>
              </a:xfrm>
            </p:grpSpPr>
            <p:pic>
              <p:nvPicPr>
                <p:cNvPr id="126" name="Picture 125">
                  <a:extLst>
                    <a:ext uri="{FF2B5EF4-FFF2-40B4-BE49-F238E27FC236}">
                      <a16:creationId xmlns:a16="http://schemas.microsoft.com/office/drawing/2014/main" id="{920CF380-006C-DF00-0F66-28B9459D3EC0}"/>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127" name="Picture 126">
                  <a:extLst>
                    <a:ext uri="{FF2B5EF4-FFF2-40B4-BE49-F238E27FC236}">
                      <a16:creationId xmlns:a16="http://schemas.microsoft.com/office/drawing/2014/main" id="{36ACD570-A9D6-7E01-0C18-B520A672E482}"/>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128" name="Picture 127">
                  <a:extLst>
                    <a:ext uri="{FF2B5EF4-FFF2-40B4-BE49-F238E27FC236}">
                      <a16:creationId xmlns:a16="http://schemas.microsoft.com/office/drawing/2014/main" id="{351BF79B-59C1-B96A-473F-43034918030D}"/>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743919" y="3876538"/>
                  <a:ext cx="3381752" cy="2933838"/>
                </a:xfrm>
                <a:prstGeom prst="rect">
                  <a:avLst/>
                </a:prstGeom>
              </p:spPr>
            </p:pic>
          </p:grpSp>
          <p:pic>
            <p:nvPicPr>
              <p:cNvPr id="124" name="Picture 123">
                <a:extLst>
                  <a:ext uri="{FF2B5EF4-FFF2-40B4-BE49-F238E27FC236}">
                    <a16:creationId xmlns:a16="http://schemas.microsoft.com/office/drawing/2014/main" id="{1E24C7C4-4C9A-E6A5-9C40-8BF3BCCCC2C1}"/>
                  </a:ext>
                </a:extLst>
              </p:cNvPr>
              <p:cNvPicPr>
                <a:picLocks noChangeAspect="1"/>
              </p:cNvPicPr>
              <p:nvPr/>
            </p:nvPicPr>
            <p:blipFill>
              <a:blip r:embed="rId31">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751510" y="7389640"/>
                <a:ext cx="1147336" cy="1090678"/>
              </a:xfrm>
              <a:prstGeom prst="rect">
                <a:avLst/>
              </a:prstGeom>
            </p:spPr>
          </p:pic>
        </p:grpSp>
        <p:sp>
          <p:nvSpPr>
            <p:cNvPr id="130" name="TextBox 129">
              <a:extLst>
                <a:ext uri="{FF2B5EF4-FFF2-40B4-BE49-F238E27FC236}">
                  <a16:creationId xmlns:a16="http://schemas.microsoft.com/office/drawing/2014/main" id="{EAAC7853-40C7-BA27-D2A1-6B026138F490}"/>
                </a:ext>
              </a:extLst>
            </p:cNvPr>
            <p:cNvSpPr txBox="1"/>
            <p:nvPr/>
          </p:nvSpPr>
          <p:spPr>
            <a:xfrm>
              <a:off x="4167862" y="8558878"/>
              <a:ext cx="1565952" cy="371425"/>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PREMIUM</a:t>
              </a:r>
            </a:p>
          </p:txBody>
        </p:sp>
      </p:grpSp>
      <p:sp>
        <p:nvSpPr>
          <p:cNvPr id="132" name="TextBox 131">
            <a:extLst>
              <a:ext uri="{FF2B5EF4-FFF2-40B4-BE49-F238E27FC236}">
                <a16:creationId xmlns:a16="http://schemas.microsoft.com/office/drawing/2014/main" id="{6D9038F2-90EC-9A88-A79D-4736BAEE92C0}"/>
              </a:ext>
            </a:extLst>
          </p:cNvPr>
          <p:cNvSpPr txBox="1"/>
          <p:nvPr/>
        </p:nvSpPr>
        <p:spPr>
          <a:xfrm>
            <a:off x="6986462" y="7660566"/>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1</a:t>
            </a:r>
          </a:p>
          <a:p>
            <a:pPr algn="ctr"/>
            <a:r>
              <a:rPr lang="en-US" b="1" dirty="0">
                <a:latin typeface="Arial" panose="020B0604020202020204" pitchFamily="34" charset="0"/>
                <a:cs typeface="Arial" panose="020B0604020202020204" pitchFamily="34" charset="0"/>
              </a:rPr>
              <a:t>Point</a:t>
            </a:r>
          </a:p>
        </p:txBody>
      </p:sp>
      <p:cxnSp>
        <p:nvCxnSpPr>
          <p:cNvPr id="137" name="Straight Arrow Connector 136">
            <a:extLst>
              <a:ext uri="{FF2B5EF4-FFF2-40B4-BE49-F238E27FC236}">
                <a16:creationId xmlns:a16="http://schemas.microsoft.com/office/drawing/2014/main" id="{2A746D67-9F11-AB35-4827-58257C3A6416}"/>
              </a:ext>
            </a:extLst>
          </p:cNvPr>
          <p:cNvCxnSpPr>
            <a:cxnSpLocks/>
          </p:cNvCxnSpPr>
          <p:nvPr/>
        </p:nvCxnSpPr>
        <p:spPr>
          <a:xfrm>
            <a:off x="7932603" y="7965610"/>
            <a:ext cx="2331988" cy="0"/>
          </a:xfrm>
          <a:prstGeom prst="straightConnector1">
            <a:avLst/>
          </a:prstGeom>
          <a:ln w="38100">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38" name="Snip Diagonal Corner Rectangle 137">
            <a:extLst>
              <a:ext uri="{FF2B5EF4-FFF2-40B4-BE49-F238E27FC236}">
                <a16:creationId xmlns:a16="http://schemas.microsoft.com/office/drawing/2014/main" id="{BD788EA4-53BA-108C-9A37-940A14C0F1F3}"/>
              </a:ext>
            </a:extLst>
          </p:cNvPr>
          <p:cNvSpPr/>
          <p:nvPr/>
        </p:nvSpPr>
        <p:spPr>
          <a:xfrm>
            <a:off x="8506720" y="7462076"/>
            <a:ext cx="1245694" cy="427143"/>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P700</a:t>
            </a:r>
          </a:p>
        </p:txBody>
      </p:sp>
      <p:pic>
        <p:nvPicPr>
          <p:cNvPr id="146" name="Picture 145">
            <a:extLst>
              <a:ext uri="{FF2B5EF4-FFF2-40B4-BE49-F238E27FC236}">
                <a16:creationId xmlns:a16="http://schemas.microsoft.com/office/drawing/2014/main" id="{7AE91E0A-5CC7-67E9-7C03-ECF1FBF6ECBB}"/>
              </a:ext>
            </a:extLst>
          </p:cNvPr>
          <p:cNvPicPr>
            <a:picLocks noChangeAspect="1"/>
          </p:cNvPicPr>
          <p:nvPr/>
        </p:nvPicPr>
        <p:blipFill>
          <a:blip r:embed="rId32">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759520" y="9445188"/>
            <a:ext cx="3022830" cy="965406"/>
          </a:xfrm>
          <a:prstGeom prst="rect">
            <a:avLst/>
          </a:prstGeom>
        </p:spPr>
      </p:pic>
      <p:grpSp>
        <p:nvGrpSpPr>
          <p:cNvPr id="123" name="Group 122">
            <a:extLst>
              <a:ext uri="{FF2B5EF4-FFF2-40B4-BE49-F238E27FC236}">
                <a16:creationId xmlns:a16="http://schemas.microsoft.com/office/drawing/2014/main" id="{DA6C2307-7FB2-E810-AD4B-439DCA4FECA6}"/>
              </a:ext>
            </a:extLst>
          </p:cNvPr>
          <p:cNvGrpSpPr/>
          <p:nvPr/>
        </p:nvGrpSpPr>
        <p:grpSpPr>
          <a:xfrm>
            <a:off x="4667332" y="8230274"/>
            <a:ext cx="2827701" cy="1807420"/>
            <a:chOff x="12185834" y="5322236"/>
            <a:chExt cx="6009536" cy="3666206"/>
          </a:xfrm>
        </p:grpSpPr>
        <p:pic>
          <p:nvPicPr>
            <p:cNvPr id="144" name="Picture 2" descr="Buy Quantum Resonance Magnetic Body Analyzer Machine, 49 Test Reports of  Human Full Body Check up Machine German Technology 23th G+ Generation CE  Certified With Three Attachment. Online at Low Prices in">
              <a:extLst>
                <a:ext uri="{FF2B5EF4-FFF2-40B4-BE49-F238E27FC236}">
                  <a16:creationId xmlns:a16="http://schemas.microsoft.com/office/drawing/2014/main" id="{603F1A3D-226A-B1F8-9C39-77AA490F66D8}"/>
                </a:ext>
              </a:extLst>
            </p:cNvPr>
            <p:cNvPicPr>
              <a:picLocks noChangeAspect="1" noChangeArrowheads="1"/>
            </p:cNvPicPr>
            <p:nvPr/>
          </p:nvPicPr>
          <p:blipFill rotWithShape="1">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t="4329"/>
            <a:stretch/>
          </p:blipFill>
          <p:spPr bwMode="auto">
            <a:xfrm>
              <a:off x="12185834" y="6591537"/>
              <a:ext cx="2545606" cy="2168077"/>
            </a:xfrm>
            <a:prstGeom prst="rect">
              <a:avLst/>
            </a:prstGeom>
            <a:noFill/>
            <a:extLst>
              <a:ext uri="{909E8E84-426E-40DD-AFC4-6F175D3DCCD1}">
                <a14:hiddenFill xmlns:a14="http://schemas.microsoft.com/office/drawing/2010/main">
                  <a:solidFill>
                    <a:srgbClr val="FFFFFF"/>
                  </a:solidFill>
                </a14:hiddenFill>
              </a:ext>
            </a:extLst>
          </p:spPr>
        </p:pic>
        <p:grpSp>
          <p:nvGrpSpPr>
            <p:cNvPr id="147" name="Group 146">
              <a:extLst>
                <a:ext uri="{FF2B5EF4-FFF2-40B4-BE49-F238E27FC236}">
                  <a16:creationId xmlns:a16="http://schemas.microsoft.com/office/drawing/2014/main" id="{6B62D910-4858-0BCE-FB91-89FD200A6456}"/>
                </a:ext>
              </a:extLst>
            </p:cNvPr>
            <p:cNvGrpSpPr/>
            <p:nvPr/>
          </p:nvGrpSpPr>
          <p:grpSpPr>
            <a:xfrm>
              <a:off x="12846579" y="5322236"/>
              <a:ext cx="5348791" cy="3666206"/>
              <a:chOff x="12846579" y="5322236"/>
              <a:chExt cx="5348791" cy="3666206"/>
            </a:xfrm>
          </p:grpSpPr>
          <p:grpSp>
            <p:nvGrpSpPr>
              <p:cNvPr id="181" name="Group 180">
                <a:extLst>
                  <a:ext uri="{FF2B5EF4-FFF2-40B4-BE49-F238E27FC236}">
                    <a16:creationId xmlns:a16="http://schemas.microsoft.com/office/drawing/2014/main" id="{E59A1EB9-2995-97FD-89F4-616C5AA092DF}"/>
                  </a:ext>
                </a:extLst>
              </p:cNvPr>
              <p:cNvGrpSpPr/>
              <p:nvPr/>
            </p:nvGrpSpPr>
            <p:grpSpPr>
              <a:xfrm>
                <a:off x="12846579" y="5322236"/>
                <a:ext cx="5065782" cy="2249691"/>
                <a:chOff x="2819400" y="1670272"/>
                <a:chExt cx="12469542" cy="4493593"/>
              </a:xfrm>
            </p:grpSpPr>
            <p:grpSp>
              <p:nvGrpSpPr>
                <p:cNvPr id="226" name="Group 225">
                  <a:extLst>
                    <a:ext uri="{FF2B5EF4-FFF2-40B4-BE49-F238E27FC236}">
                      <a16:creationId xmlns:a16="http://schemas.microsoft.com/office/drawing/2014/main" id="{DB68AEDF-C0C8-B7BB-320A-AA7D5C08FC6E}"/>
                    </a:ext>
                  </a:extLst>
                </p:cNvPr>
                <p:cNvGrpSpPr/>
                <p:nvPr/>
              </p:nvGrpSpPr>
              <p:grpSpPr>
                <a:xfrm>
                  <a:off x="2819400" y="1674666"/>
                  <a:ext cx="7596321" cy="4489199"/>
                  <a:chOff x="10959345" y="2271088"/>
                  <a:chExt cx="5554101" cy="3905257"/>
                </a:xfrm>
              </p:grpSpPr>
              <p:grpSp>
                <p:nvGrpSpPr>
                  <p:cNvPr id="252" name="Group 251">
                    <a:extLst>
                      <a:ext uri="{FF2B5EF4-FFF2-40B4-BE49-F238E27FC236}">
                        <a16:creationId xmlns:a16="http://schemas.microsoft.com/office/drawing/2014/main" id="{5D9B9DCF-B106-E4A9-E613-959556B6B199}"/>
                      </a:ext>
                    </a:extLst>
                  </p:cNvPr>
                  <p:cNvGrpSpPr/>
                  <p:nvPr/>
                </p:nvGrpSpPr>
                <p:grpSpPr>
                  <a:xfrm>
                    <a:off x="10959345" y="2290688"/>
                    <a:ext cx="3730594" cy="3101721"/>
                    <a:chOff x="4299870" y="1355536"/>
                    <a:chExt cx="5984563" cy="5957807"/>
                  </a:xfrm>
                </p:grpSpPr>
                <p:pic>
                  <p:nvPicPr>
                    <p:cNvPr id="267" name="Picture 266">
                      <a:extLst>
                        <a:ext uri="{FF2B5EF4-FFF2-40B4-BE49-F238E27FC236}">
                          <a16:creationId xmlns:a16="http://schemas.microsoft.com/office/drawing/2014/main" id="{6B020417-B06E-8B06-1F0F-81FE53875FDC}"/>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268" name="Picture 267">
                      <a:extLst>
                        <a:ext uri="{FF2B5EF4-FFF2-40B4-BE49-F238E27FC236}">
                          <a16:creationId xmlns:a16="http://schemas.microsoft.com/office/drawing/2014/main" id="{72ECC244-6A87-4C1C-E55D-48AE34478BEB}"/>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269" name="Picture 268">
                      <a:extLst>
                        <a:ext uri="{FF2B5EF4-FFF2-40B4-BE49-F238E27FC236}">
                          <a16:creationId xmlns:a16="http://schemas.microsoft.com/office/drawing/2014/main" id="{C134BFF1-0913-FCEF-43A9-CFD2040333DD}"/>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270" name="Picture 269">
                      <a:extLst>
                        <a:ext uri="{FF2B5EF4-FFF2-40B4-BE49-F238E27FC236}">
                          <a16:creationId xmlns:a16="http://schemas.microsoft.com/office/drawing/2014/main" id="{478D8D3A-A1B3-2FF4-E9E0-5286F165A167}"/>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271" name="Picture 270">
                      <a:extLst>
                        <a:ext uri="{FF2B5EF4-FFF2-40B4-BE49-F238E27FC236}">
                          <a16:creationId xmlns:a16="http://schemas.microsoft.com/office/drawing/2014/main" id="{E81CD496-C83B-A983-E6CC-E46DE9962C75}"/>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272" name="Picture 271">
                      <a:extLst>
                        <a:ext uri="{FF2B5EF4-FFF2-40B4-BE49-F238E27FC236}">
                          <a16:creationId xmlns:a16="http://schemas.microsoft.com/office/drawing/2014/main" id="{069C18C6-C699-59C8-B51F-15A5484F2F9C}"/>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273" name="Picture 272">
                      <a:extLst>
                        <a:ext uri="{FF2B5EF4-FFF2-40B4-BE49-F238E27FC236}">
                          <a16:creationId xmlns:a16="http://schemas.microsoft.com/office/drawing/2014/main" id="{298FD29F-26CB-C08A-1429-2A7E77394F0D}"/>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274" name="Picture 273">
                      <a:extLst>
                        <a:ext uri="{FF2B5EF4-FFF2-40B4-BE49-F238E27FC236}">
                          <a16:creationId xmlns:a16="http://schemas.microsoft.com/office/drawing/2014/main" id="{7AA5E08D-684F-215E-B8F7-EB8ECC002F14}"/>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275" name="Picture 274">
                      <a:extLst>
                        <a:ext uri="{FF2B5EF4-FFF2-40B4-BE49-F238E27FC236}">
                          <a16:creationId xmlns:a16="http://schemas.microsoft.com/office/drawing/2014/main" id="{426A1890-7CD7-A3D3-7A51-B2ADF238336C}"/>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253" name="Group 252">
                    <a:extLst>
                      <a:ext uri="{FF2B5EF4-FFF2-40B4-BE49-F238E27FC236}">
                        <a16:creationId xmlns:a16="http://schemas.microsoft.com/office/drawing/2014/main" id="{2BC2EA7B-FE77-C02C-6F21-F4762732A523}"/>
                      </a:ext>
                    </a:extLst>
                  </p:cNvPr>
                  <p:cNvGrpSpPr/>
                  <p:nvPr/>
                </p:nvGrpSpPr>
                <p:grpSpPr>
                  <a:xfrm>
                    <a:off x="12782852" y="2271088"/>
                    <a:ext cx="3730594" cy="3101721"/>
                    <a:chOff x="4299870" y="1355536"/>
                    <a:chExt cx="5984563" cy="5957807"/>
                  </a:xfrm>
                </p:grpSpPr>
                <p:pic>
                  <p:nvPicPr>
                    <p:cNvPr id="258" name="Picture 257">
                      <a:extLst>
                        <a:ext uri="{FF2B5EF4-FFF2-40B4-BE49-F238E27FC236}">
                          <a16:creationId xmlns:a16="http://schemas.microsoft.com/office/drawing/2014/main" id="{E9BB20B5-D5DB-9DEA-2A29-35015AEC7D1D}"/>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259" name="Picture 258">
                      <a:extLst>
                        <a:ext uri="{FF2B5EF4-FFF2-40B4-BE49-F238E27FC236}">
                          <a16:creationId xmlns:a16="http://schemas.microsoft.com/office/drawing/2014/main" id="{35251F7B-6D2A-5AF0-839C-7804E527CA69}"/>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260" name="Picture 259">
                      <a:extLst>
                        <a:ext uri="{FF2B5EF4-FFF2-40B4-BE49-F238E27FC236}">
                          <a16:creationId xmlns:a16="http://schemas.microsoft.com/office/drawing/2014/main" id="{86DA0635-BD90-A12A-F4FC-167DD0645AD2}"/>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261" name="Picture 260">
                      <a:extLst>
                        <a:ext uri="{FF2B5EF4-FFF2-40B4-BE49-F238E27FC236}">
                          <a16:creationId xmlns:a16="http://schemas.microsoft.com/office/drawing/2014/main" id="{6032F382-7265-7FA9-0F96-8649C72C5F15}"/>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262" name="Picture 261">
                      <a:extLst>
                        <a:ext uri="{FF2B5EF4-FFF2-40B4-BE49-F238E27FC236}">
                          <a16:creationId xmlns:a16="http://schemas.microsoft.com/office/drawing/2014/main" id="{CF8FA6AE-960A-3BEE-E2AD-BFACEFA66F03}"/>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263" name="Picture 262">
                      <a:extLst>
                        <a:ext uri="{FF2B5EF4-FFF2-40B4-BE49-F238E27FC236}">
                          <a16:creationId xmlns:a16="http://schemas.microsoft.com/office/drawing/2014/main" id="{89E6C145-AFFF-16A0-B9E5-E371B6D578DE}"/>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264" name="Picture 263">
                      <a:extLst>
                        <a:ext uri="{FF2B5EF4-FFF2-40B4-BE49-F238E27FC236}">
                          <a16:creationId xmlns:a16="http://schemas.microsoft.com/office/drawing/2014/main" id="{9747FD90-A880-FBF7-0937-1CB8956E92EA}"/>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265" name="Picture 264">
                      <a:extLst>
                        <a:ext uri="{FF2B5EF4-FFF2-40B4-BE49-F238E27FC236}">
                          <a16:creationId xmlns:a16="http://schemas.microsoft.com/office/drawing/2014/main" id="{70257F6C-C69B-EA8F-F6D7-6FC29C775313}"/>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266" name="Picture 265">
                      <a:extLst>
                        <a:ext uri="{FF2B5EF4-FFF2-40B4-BE49-F238E27FC236}">
                          <a16:creationId xmlns:a16="http://schemas.microsoft.com/office/drawing/2014/main" id="{6BD3741E-8EE5-308D-24B2-E8A08C9A6BFC}"/>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254" name="Group 253">
                    <a:extLst>
                      <a:ext uri="{FF2B5EF4-FFF2-40B4-BE49-F238E27FC236}">
                        <a16:creationId xmlns:a16="http://schemas.microsoft.com/office/drawing/2014/main" id="{C079E29D-DE84-E360-5834-61CDC597F746}"/>
                      </a:ext>
                    </a:extLst>
                  </p:cNvPr>
                  <p:cNvGrpSpPr/>
                  <p:nvPr/>
                </p:nvGrpSpPr>
                <p:grpSpPr>
                  <a:xfrm>
                    <a:off x="12553681" y="2580351"/>
                    <a:ext cx="2589977" cy="3595994"/>
                    <a:chOff x="-51920" y="1286359"/>
                    <a:chExt cx="4177591" cy="5524017"/>
                  </a:xfrm>
                </p:grpSpPr>
                <p:pic>
                  <p:nvPicPr>
                    <p:cNvPr id="255" name="Picture 254">
                      <a:extLst>
                        <a:ext uri="{FF2B5EF4-FFF2-40B4-BE49-F238E27FC236}">
                          <a16:creationId xmlns:a16="http://schemas.microsoft.com/office/drawing/2014/main" id="{25A22492-653B-2D5C-FDFC-A3C234AFB1B0}"/>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256" name="Picture 255">
                      <a:extLst>
                        <a:ext uri="{FF2B5EF4-FFF2-40B4-BE49-F238E27FC236}">
                          <a16:creationId xmlns:a16="http://schemas.microsoft.com/office/drawing/2014/main" id="{F9CF2790-4C8F-3BCA-55CB-975561657755}"/>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257" name="Picture 256">
                      <a:extLst>
                        <a:ext uri="{FF2B5EF4-FFF2-40B4-BE49-F238E27FC236}">
                          <a16:creationId xmlns:a16="http://schemas.microsoft.com/office/drawing/2014/main" id="{98FAD7AF-765F-ADFA-ABE5-A0D2B2D74D71}"/>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nvGrpSpPr>
                <p:cNvPr id="227" name="Group 226">
                  <a:extLst>
                    <a:ext uri="{FF2B5EF4-FFF2-40B4-BE49-F238E27FC236}">
                      <a16:creationId xmlns:a16="http://schemas.microsoft.com/office/drawing/2014/main" id="{61C1F104-7B8D-BEE7-3895-2C87B340C26E}"/>
                    </a:ext>
                  </a:extLst>
                </p:cNvPr>
                <p:cNvGrpSpPr/>
                <p:nvPr/>
              </p:nvGrpSpPr>
              <p:grpSpPr>
                <a:xfrm>
                  <a:off x="7692621" y="1670272"/>
                  <a:ext cx="7596321" cy="4489199"/>
                  <a:chOff x="10959345" y="2271088"/>
                  <a:chExt cx="5554101" cy="3905257"/>
                </a:xfrm>
              </p:grpSpPr>
              <p:grpSp>
                <p:nvGrpSpPr>
                  <p:cNvPr id="228" name="Group 227">
                    <a:extLst>
                      <a:ext uri="{FF2B5EF4-FFF2-40B4-BE49-F238E27FC236}">
                        <a16:creationId xmlns:a16="http://schemas.microsoft.com/office/drawing/2014/main" id="{64012D0E-E5CC-1257-588A-AF7D8077AE7C}"/>
                      </a:ext>
                    </a:extLst>
                  </p:cNvPr>
                  <p:cNvGrpSpPr/>
                  <p:nvPr/>
                </p:nvGrpSpPr>
                <p:grpSpPr>
                  <a:xfrm>
                    <a:off x="10959345" y="2290688"/>
                    <a:ext cx="3730594" cy="3101721"/>
                    <a:chOff x="4299870" y="1355536"/>
                    <a:chExt cx="5984563" cy="5957807"/>
                  </a:xfrm>
                </p:grpSpPr>
                <p:pic>
                  <p:nvPicPr>
                    <p:cNvPr id="243" name="Picture 242">
                      <a:extLst>
                        <a:ext uri="{FF2B5EF4-FFF2-40B4-BE49-F238E27FC236}">
                          <a16:creationId xmlns:a16="http://schemas.microsoft.com/office/drawing/2014/main" id="{C2A13F4A-DC74-79DB-0D2F-A2E0616656EC}"/>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244" name="Picture 243">
                      <a:extLst>
                        <a:ext uri="{FF2B5EF4-FFF2-40B4-BE49-F238E27FC236}">
                          <a16:creationId xmlns:a16="http://schemas.microsoft.com/office/drawing/2014/main" id="{02B52F43-26C6-99FC-B584-DC10B17D310B}"/>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245" name="Picture 244">
                      <a:extLst>
                        <a:ext uri="{FF2B5EF4-FFF2-40B4-BE49-F238E27FC236}">
                          <a16:creationId xmlns:a16="http://schemas.microsoft.com/office/drawing/2014/main" id="{9C57823F-2DD9-551C-24C4-50E243D73AD7}"/>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246" name="Picture 245">
                      <a:extLst>
                        <a:ext uri="{FF2B5EF4-FFF2-40B4-BE49-F238E27FC236}">
                          <a16:creationId xmlns:a16="http://schemas.microsoft.com/office/drawing/2014/main" id="{77207361-A26E-2C2F-56F0-87D4C6221C48}"/>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247" name="Picture 246">
                      <a:extLst>
                        <a:ext uri="{FF2B5EF4-FFF2-40B4-BE49-F238E27FC236}">
                          <a16:creationId xmlns:a16="http://schemas.microsoft.com/office/drawing/2014/main" id="{D050B3D6-AB49-31A3-D506-C552114D9C53}"/>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248" name="Picture 247">
                      <a:extLst>
                        <a:ext uri="{FF2B5EF4-FFF2-40B4-BE49-F238E27FC236}">
                          <a16:creationId xmlns:a16="http://schemas.microsoft.com/office/drawing/2014/main" id="{39ED4BE9-07AA-A6DB-3DBD-259FBB47BFB3}"/>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249" name="Picture 248">
                      <a:extLst>
                        <a:ext uri="{FF2B5EF4-FFF2-40B4-BE49-F238E27FC236}">
                          <a16:creationId xmlns:a16="http://schemas.microsoft.com/office/drawing/2014/main" id="{C7C4D838-0A0D-7AAD-7CAC-C21D18317AD7}"/>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250" name="Picture 249">
                      <a:extLst>
                        <a:ext uri="{FF2B5EF4-FFF2-40B4-BE49-F238E27FC236}">
                          <a16:creationId xmlns:a16="http://schemas.microsoft.com/office/drawing/2014/main" id="{687F7C00-6850-F8AF-70B2-3EFEEC168183}"/>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251" name="Picture 250">
                      <a:extLst>
                        <a:ext uri="{FF2B5EF4-FFF2-40B4-BE49-F238E27FC236}">
                          <a16:creationId xmlns:a16="http://schemas.microsoft.com/office/drawing/2014/main" id="{8DC34360-3BCC-977E-B7B0-E318F0A144D3}"/>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229" name="Group 228">
                    <a:extLst>
                      <a:ext uri="{FF2B5EF4-FFF2-40B4-BE49-F238E27FC236}">
                        <a16:creationId xmlns:a16="http://schemas.microsoft.com/office/drawing/2014/main" id="{BA45280C-0A1A-27C7-B0EA-880E17636D15}"/>
                      </a:ext>
                    </a:extLst>
                  </p:cNvPr>
                  <p:cNvGrpSpPr/>
                  <p:nvPr/>
                </p:nvGrpSpPr>
                <p:grpSpPr>
                  <a:xfrm>
                    <a:off x="12782852" y="2271088"/>
                    <a:ext cx="3730594" cy="3101721"/>
                    <a:chOff x="4299870" y="1355536"/>
                    <a:chExt cx="5984563" cy="5957807"/>
                  </a:xfrm>
                </p:grpSpPr>
                <p:pic>
                  <p:nvPicPr>
                    <p:cNvPr id="234" name="Picture 233">
                      <a:extLst>
                        <a:ext uri="{FF2B5EF4-FFF2-40B4-BE49-F238E27FC236}">
                          <a16:creationId xmlns:a16="http://schemas.microsoft.com/office/drawing/2014/main" id="{9BE66A8C-6487-08DD-FC66-F4EFDBF2C442}"/>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235" name="Picture 234">
                      <a:extLst>
                        <a:ext uri="{FF2B5EF4-FFF2-40B4-BE49-F238E27FC236}">
                          <a16:creationId xmlns:a16="http://schemas.microsoft.com/office/drawing/2014/main" id="{47A4A2D5-59FE-B384-C15D-A82B183E237B}"/>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236" name="Picture 235">
                      <a:extLst>
                        <a:ext uri="{FF2B5EF4-FFF2-40B4-BE49-F238E27FC236}">
                          <a16:creationId xmlns:a16="http://schemas.microsoft.com/office/drawing/2014/main" id="{E22949C2-5741-0F2D-1773-6EE1A1E2BE6C}"/>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237" name="Picture 236">
                      <a:extLst>
                        <a:ext uri="{FF2B5EF4-FFF2-40B4-BE49-F238E27FC236}">
                          <a16:creationId xmlns:a16="http://schemas.microsoft.com/office/drawing/2014/main" id="{59CAE9E5-DA92-5D84-34EC-348FA13D7A5E}"/>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238" name="Picture 237">
                      <a:extLst>
                        <a:ext uri="{FF2B5EF4-FFF2-40B4-BE49-F238E27FC236}">
                          <a16:creationId xmlns:a16="http://schemas.microsoft.com/office/drawing/2014/main" id="{3430CBE0-CB2F-81D4-B0A0-EE62E1AAEB26}"/>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239" name="Picture 238">
                      <a:extLst>
                        <a:ext uri="{FF2B5EF4-FFF2-40B4-BE49-F238E27FC236}">
                          <a16:creationId xmlns:a16="http://schemas.microsoft.com/office/drawing/2014/main" id="{74BA9007-4C5B-1B75-3BAB-DD8D419D0DAE}"/>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240" name="Picture 239">
                      <a:extLst>
                        <a:ext uri="{FF2B5EF4-FFF2-40B4-BE49-F238E27FC236}">
                          <a16:creationId xmlns:a16="http://schemas.microsoft.com/office/drawing/2014/main" id="{08903A81-DFDB-6CB0-9F70-6F8245A651DD}"/>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241" name="Picture 240">
                      <a:extLst>
                        <a:ext uri="{FF2B5EF4-FFF2-40B4-BE49-F238E27FC236}">
                          <a16:creationId xmlns:a16="http://schemas.microsoft.com/office/drawing/2014/main" id="{89E8B893-8070-5076-B6D5-5BD818F580B8}"/>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242" name="Picture 241">
                      <a:extLst>
                        <a:ext uri="{FF2B5EF4-FFF2-40B4-BE49-F238E27FC236}">
                          <a16:creationId xmlns:a16="http://schemas.microsoft.com/office/drawing/2014/main" id="{39CD3FA8-380B-6FCF-082F-5A11C1150A81}"/>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230" name="Group 229">
                    <a:extLst>
                      <a:ext uri="{FF2B5EF4-FFF2-40B4-BE49-F238E27FC236}">
                        <a16:creationId xmlns:a16="http://schemas.microsoft.com/office/drawing/2014/main" id="{7B914110-6911-8340-9A68-F350C30E5666}"/>
                      </a:ext>
                    </a:extLst>
                  </p:cNvPr>
                  <p:cNvGrpSpPr/>
                  <p:nvPr/>
                </p:nvGrpSpPr>
                <p:grpSpPr>
                  <a:xfrm>
                    <a:off x="12553681" y="2580351"/>
                    <a:ext cx="2589977" cy="3595994"/>
                    <a:chOff x="-51920" y="1286359"/>
                    <a:chExt cx="4177591" cy="5524017"/>
                  </a:xfrm>
                </p:grpSpPr>
                <p:pic>
                  <p:nvPicPr>
                    <p:cNvPr id="231" name="Picture 230">
                      <a:extLst>
                        <a:ext uri="{FF2B5EF4-FFF2-40B4-BE49-F238E27FC236}">
                          <a16:creationId xmlns:a16="http://schemas.microsoft.com/office/drawing/2014/main" id="{8EF52132-9EA2-1D7A-72A7-F757E5AFA176}"/>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232" name="Picture 231">
                      <a:extLst>
                        <a:ext uri="{FF2B5EF4-FFF2-40B4-BE49-F238E27FC236}">
                          <a16:creationId xmlns:a16="http://schemas.microsoft.com/office/drawing/2014/main" id="{A530EF87-335F-B119-9A12-4D3A458C4690}"/>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233" name="Picture 232">
                      <a:extLst>
                        <a:ext uri="{FF2B5EF4-FFF2-40B4-BE49-F238E27FC236}">
                          <a16:creationId xmlns:a16="http://schemas.microsoft.com/office/drawing/2014/main" id="{7D9843BA-98F5-2D41-C996-F6802BA2021F}"/>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grpSp>
            <p:nvGrpSpPr>
              <p:cNvPr id="182" name="Group 181">
                <a:extLst>
                  <a:ext uri="{FF2B5EF4-FFF2-40B4-BE49-F238E27FC236}">
                    <a16:creationId xmlns:a16="http://schemas.microsoft.com/office/drawing/2014/main" id="{D1991A6D-FCEE-6883-1105-386F4F569998}"/>
                  </a:ext>
                </a:extLst>
              </p:cNvPr>
              <p:cNvGrpSpPr/>
              <p:nvPr/>
            </p:nvGrpSpPr>
            <p:grpSpPr>
              <a:xfrm>
                <a:off x="13963795" y="5781902"/>
                <a:ext cx="4231575" cy="3206540"/>
                <a:chOff x="13963795" y="5781902"/>
                <a:chExt cx="4231575" cy="3206540"/>
              </a:xfrm>
            </p:grpSpPr>
            <p:pic>
              <p:nvPicPr>
                <p:cNvPr id="183" name="Picture 182">
                  <a:extLst>
                    <a:ext uri="{FF2B5EF4-FFF2-40B4-BE49-F238E27FC236}">
                      <a16:creationId xmlns:a16="http://schemas.microsoft.com/office/drawing/2014/main" id="{465857EF-7118-1654-F53E-354AC75495D0}"/>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14780777" y="5781902"/>
                  <a:ext cx="1080296" cy="1735112"/>
                </a:xfrm>
                <a:prstGeom prst="rect">
                  <a:avLst/>
                </a:prstGeom>
              </p:spPr>
            </p:pic>
            <p:pic>
              <p:nvPicPr>
                <p:cNvPr id="185" name="Picture 184">
                  <a:extLst>
                    <a:ext uri="{FF2B5EF4-FFF2-40B4-BE49-F238E27FC236}">
                      <a16:creationId xmlns:a16="http://schemas.microsoft.com/office/drawing/2014/main" id="{037CE14A-D7D5-7D34-E516-2FC8B169FA0B}"/>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15054922" y="6752283"/>
                  <a:ext cx="1164923" cy="1099128"/>
                </a:xfrm>
                <a:prstGeom prst="rect">
                  <a:avLst/>
                </a:prstGeom>
              </p:spPr>
            </p:pic>
            <p:grpSp>
              <p:nvGrpSpPr>
                <p:cNvPr id="187" name="Group 186">
                  <a:extLst>
                    <a:ext uri="{FF2B5EF4-FFF2-40B4-BE49-F238E27FC236}">
                      <a16:creationId xmlns:a16="http://schemas.microsoft.com/office/drawing/2014/main" id="{0BDFB4FF-75FB-179B-2DBA-EF2E5B2501F6}"/>
                    </a:ext>
                  </a:extLst>
                </p:cNvPr>
                <p:cNvGrpSpPr/>
                <p:nvPr/>
              </p:nvGrpSpPr>
              <p:grpSpPr>
                <a:xfrm>
                  <a:off x="13963795" y="6043281"/>
                  <a:ext cx="1439068" cy="2069509"/>
                  <a:chOff x="13963795" y="6043281"/>
                  <a:chExt cx="1439068" cy="2069509"/>
                </a:xfrm>
              </p:grpSpPr>
              <p:pic>
                <p:nvPicPr>
                  <p:cNvPr id="224" name="Picture 223">
                    <a:extLst>
                      <a:ext uri="{FF2B5EF4-FFF2-40B4-BE49-F238E27FC236}">
                        <a16:creationId xmlns:a16="http://schemas.microsoft.com/office/drawing/2014/main" id="{B9EAC24A-207D-7136-0C44-48E4DDBC082B}"/>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225" name="Picture 224">
                    <a:extLst>
                      <a:ext uri="{FF2B5EF4-FFF2-40B4-BE49-F238E27FC236}">
                        <a16:creationId xmlns:a16="http://schemas.microsoft.com/office/drawing/2014/main" id="{555FD930-F3DE-18BD-E1A4-F03E56A6A3DD}"/>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grpSp>
              <p:nvGrpSpPr>
                <p:cNvPr id="188" name="Group 187">
                  <a:extLst>
                    <a:ext uri="{FF2B5EF4-FFF2-40B4-BE49-F238E27FC236}">
                      <a16:creationId xmlns:a16="http://schemas.microsoft.com/office/drawing/2014/main" id="{F0573530-D572-16B2-A4DD-02CB8DA99769}"/>
                    </a:ext>
                  </a:extLst>
                </p:cNvPr>
                <p:cNvGrpSpPr/>
                <p:nvPr/>
              </p:nvGrpSpPr>
              <p:grpSpPr>
                <a:xfrm>
                  <a:off x="15522806" y="6051478"/>
                  <a:ext cx="1439068" cy="2069509"/>
                  <a:chOff x="13963795" y="6043281"/>
                  <a:chExt cx="1439068" cy="2069509"/>
                </a:xfrm>
              </p:grpSpPr>
              <p:pic>
                <p:nvPicPr>
                  <p:cNvPr id="222" name="Picture 221">
                    <a:extLst>
                      <a:ext uri="{FF2B5EF4-FFF2-40B4-BE49-F238E27FC236}">
                        <a16:creationId xmlns:a16="http://schemas.microsoft.com/office/drawing/2014/main" id="{92A92C03-DF2C-AAE8-13C5-A344ABD7E5DE}"/>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223" name="Picture 222">
                    <a:extLst>
                      <a:ext uri="{FF2B5EF4-FFF2-40B4-BE49-F238E27FC236}">
                        <a16:creationId xmlns:a16="http://schemas.microsoft.com/office/drawing/2014/main" id="{B4B5B978-1C49-DFAB-1163-9A0A2139F250}"/>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grpSp>
              <p:nvGrpSpPr>
                <p:cNvPr id="189" name="Group 188">
                  <a:extLst>
                    <a:ext uri="{FF2B5EF4-FFF2-40B4-BE49-F238E27FC236}">
                      <a16:creationId xmlns:a16="http://schemas.microsoft.com/office/drawing/2014/main" id="{21CBB00F-76A6-A387-90CD-8DCEDA08EFE8}"/>
                    </a:ext>
                  </a:extLst>
                </p:cNvPr>
                <p:cNvGrpSpPr/>
                <p:nvPr/>
              </p:nvGrpSpPr>
              <p:grpSpPr>
                <a:xfrm>
                  <a:off x="14852090" y="6277644"/>
                  <a:ext cx="1439068" cy="2069509"/>
                  <a:chOff x="13963795" y="6043281"/>
                  <a:chExt cx="1439068" cy="2069509"/>
                </a:xfrm>
              </p:grpSpPr>
              <p:pic>
                <p:nvPicPr>
                  <p:cNvPr id="191" name="Picture 190">
                    <a:extLst>
                      <a:ext uri="{FF2B5EF4-FFF2-40B4-BE49-F238E27FC236}">
                        <a16:creationId xmlns:a16="http://schemas.microsoft.com/office/drawing/2014/main" id="{6D5D8A39-9588-2D1F-8D4A-0F571622E847}"/>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221" name="Picture 220">
                    <a:extLst>
                      <a:ext uri="{FF2B5EF4-FFF2-40B4-BE49-F238E27FC236}">
                        <a16:creationId xmlns:a16="http://schemas.microsoft.com/office/drawing/2014/main" id="{7D1F10E1-7D6D-1D5D-1957-1C09634CA1A7}"/>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sp>
              <p:nvSpPr>
                <p:cNvPr id="190" name="TextBox 22">
                  <a:extLst>
                    <a:ext uri="{FF2B5EF4-FFF2-40B4-BE49-F238E27FC236}">
                      <a16:creationId xmlns:a16="http://schemas.microsoft.com/office/drawing/2014/main" id="{F381797E-8C54-F3CE-0B48-B7A0AFF0FDE0}"/>
                    </a:ext>
                  </a:extLst>
                </p:cNvPr>
                <p:cNvSpPr txBox="1"/>
                <p:nvPr/>
              </p:nvSpPr>
              <p:spPr>
                <a:xfrm>
                  <a:off x="14138959" y="8045748"/>
                  <a:ext cx="4056411" cy="942694"/>
                </a:xfrm>
                <a:prstGeom prst="rect">
                  <a:avLst/>
                </a:prstGeom>
              </p:spPr>
              <p:txBody>
                <a:bodyPr wrap="square" lIns="0" tIns="0" rIns="0" bIns="0" rtlCol="0" anchor="t">
                  <a:spAutoFit/>
                </a:bodyPr>
                <a:lstStyle/>
                <a:p>
                  <a:pPr algn="ctr">
                    <a:lnSpc>
                      <a:spcPts val="4199"/>
                    </a:lnSpc>
                    <a:spcBef>
                      <a:spcPct val="0"/>
                    </a:spcBef>
                  </a:pPr>
                  <a:r>
                    <a:rPr lang="en-US" dirty="0">
                      <a:solidFill>
                        <a:schemeClr val="tx1">
                          <a:lumMod val="75000"/>
                          <a:lumOff val="25000"/>
                        </a:schemeClr>
                      </a:solidFill>
                      <a:latin typeface="Poppins Bold"/>
                    </a:rPr>
                    <a:t>PLATINUM</a:t>
                  </a:r>
                </a:p>
              </p:txBody>
            </p:sp>
          </p:grpSp>
        </p:grpSp>
      </p:grpSp>
      <p:sp>
        <p:nvSpPr>
          <p:cNvPr id="276" name="TextBox 275">
            <a:extLst>
              <a:ext uri="{FF2B5EF4-FFF2-40B4-BE49-F238E27FC236}">
                <a16:creationId xmlns:a16="http://schemas.microsoft.com/office/drawing/2014/main" id="{28D5449D-F4EA-5BA3-551E-632C827471D9}"/>
              </a:ext>
            </a:extLst>
          </p:cNvPr>
          <p:cNvSpPr txBox="1"/>
          <p:nvPr/>
        </p:nvSpPr>
        <p:spPr>
          <a:xfrm>
            <a:off x="7010226" y="8710185"/>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15</a:t>
            </a:r>
          </a:p>
          <a:p>
            <a:pPr algn="ctr"/>
            <a:r>
              <a:rPr lang="en-US" b="1" dirty="0">
                <a:latin typeface="Arial" panose="020B0604020202020204" pitchFamily="34" charset="0"/>
                <a:cs typeface="Arial" panose="020B0604020202020204" pitchFamily="34" charset="0"/>
              </a:rPr>
              <a:t>Points</a:t>
            </a:r>
          </a:p>
        </p:txBody>
      </p:sp>
      <p:grpSp>
        <p:nvGrpSpPr>
          <p:cNvPr id="277" name="Group 276">
            <a:extLst>
              <a:ext uri="{FF2B5EF4-FFF2-40B4-BE49-F238E27FC236}">
                <a16:creationId xmlns:a16="http://schemas.microsoft.com/office/drawing/2014/main" id="{2648B67B-B397-4E4B-E768-C8B7971C0092}"/>
              </a:ext>
            </a:extLst>
          </p:cNvPr>
          <p:cNvGrpSpPr/>
          <p:nvPr/>
        </p:nvGrpSpPr>
        <p:grpSpPr>
          <a:xfrm>
            <a:off x="10792969" y="8194226"/>
            <a:ext cx="2827701" cy="1807420"/>
            <a:chOff x="12185834" y="5322236"/>
            <a:chExt cx="6009536" cy="3666206"/>
          </a:xfrm>
        </p:grpSpPr>
        <p:pic>
          <p:nvPicPr>
            <p:cNvPr id="278" name="Picture 2" descr="Buy Quantum Resonance Magnetic Body Analyzer Machine, 49 Test Reports of  Human Full Body Check up Machine German Technology 23th G+ Generation CE  Certified With Three Attachment. Online at Low Prices in">
              <a:extLst>
                <a:ext uri="{FF2B5EF4-FFF2-40B4-BE49-F238E27FC236}">
                  <a16:creationId xmlns:a16="http://schemas.microsoft.com/office/drawing/2014/main" id="{B6955C2F-869B-7A59-A44B-AA73DEBBF570}"/>
                </a:ext>
              </a:extLst>
            </p:cNvPr>
            <p:cNvPicPr>
              <a:picLocks noChangeAspect="1" noChangeArrowheads="1"/>
            </p:cNvPicPr>
            <p:nvPr/>
          </p:nvPicPr>
          <p:blipFill rotWithShape="1">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t="4329"/>
            <a:stretch/>
          </p:blipFill>
          <p:spPr bwMode="auto">
            <a:xfrm>
              <a:off x="12185834" y="6591537"/>
              <a:ext cx="2545606" cy="2168077"/>
            </a:xfrm>
            <a:prstGeom prst="rect">
              <a:avLst/>
            </a:prstGeom>
            <a:noFill/>
            <a:extLst>
              <a:ext uri="{909E8E84-426E-40DD-AFC4-6F175D3DCCD1}">
                <a14:hiddenFill xmlns:a14="http://schemas.microsoft.com/office/drawing/2010/main">
                  <a:solidFill>
                    <a:srgbClr val="FFFFFF"/>
                  </a:solidFill>
                </a14:hiddenFill>
              </a:ext>
            </a:extLst>
          </p:spPr>
        </p:pic>
        <p:grpSp>
          <p:nvGrpSpPr>
            <p:cNvPr id="279" name="Group 278">
              <a:extLst>
                <a:ext uri="{FF2B5EF4-FFF2-40B4-BE49-F238E27FC236}">
                  <a16:creationId xmlns:a16="http://schemas.microsoft.com/office/drawing/2014/main" id="{487DA0B8-B3F1-FA40-235D-254DD66DCD11}"/>
                </a:ext>
              </a:extLst>
            </p:cNvPr>
            <p:cNvGrpSpPr/>
            <p:nvPr/>
          </p:nvGrpSpPr>
          <p:grpSpPr>
            <a:xfrm>
              <a:off x="12846579" y="5322236"/>
              <a:ext cx="5348791" cy="3666206"/>
              <a:chOff x="12846579" y="5322236"/>
              <a:chExt cx="5348791" cy="3666206"/>
            </a:xfrm>
          </p:grpSpPr>
          <p:grpSp>
            <p:nvGrpSpPr>
              <p:cNvPr id="280" name="Group 279">
                <a:extLst>
                  <a:ext uri="{FF2B5EF4-FFF2-40B4-BE49-F238E27FC236}">
                    <a16:creationId xmlns:a16="http://schemas.microsoft.com/office/drawing/2014/main" id="{F289ACF3-206D-E4AC-0561-E525B041FCF5}"/>
                  </a:ext>
                </a:extLst>
              </p:cNvPr>
              <p:cNvGrpSpPr/>
              <p:nvPr/>
            </p:nvGrpSpPr>
            <p:grpSpPr>
              <a:xfrm>
                <a:off x="12846579" y="5322236"/>
                <a:ext cx="5065782" cy="2249691"/>
                <a:chOff x="2819400" y="1670272"/>
                <a:chExt cx="12469542" cy="4493593"/>
              </a:xfrm>
            </p:grpSpPr>
            <p:grpSp>
              <p:nvGrpSpPr>
                <p:cNvPr id="294" name="Group 293">
                  <a:extLst>
                    <a:ext uri="{FF2B5EF4-FFF2-40B4-BE49-F238E27FC236}">
                      <a16:creationId xmlns:a16="http://schemas.microsoft.com/office/drawing/2014/main" id="{97113B69-ACC9-8604-EE42-45B9F99DD535}"/>
                    </a:ext>
                  </a:extLst>
                </p:cNvPr>
                <p:cNvGrpSpPr/>
                <p:nvPr/>
              </p:nvGrpSpPr>
              <p:grpSpPr>
                <a:xfrm>
                  <a:off x="2819400" y="1674666"/>
                  <a:ext cx="7596321" cy="4489199"/>
                  <a:chOff x="10959345" y="2271088"/>
                  <a:chExt cx="5554101" cy="3905257"/>
                </a:xfrm>
              </p:grpSpPr>
              <p:grpSp>
                <p:nvGrpSpPr>
                  <p:cNvPr id="320" name="Group 319">
                    <a:extLst>
                      <a:ext uri="{FF2B5EF4-FFF2-40B4-BE49-F238E27FC236}">
                        <a16:creationId xmlns:a16="http://schemas.microsoft.com/office/drawing/2014/main" id="{934BC3C0-2BBA-25D0-0384-777A726240DC}"/>
                      </a:ext>
                    </a:extLst>
                  </p:cNvPr>
                  <p:cNvGrpSpPr/>
                  <p:nvPr/>
                </p:nvGrpSpPr>
                <p:grpSpPr>
                  <a:xfrm>
                    <a:off x="10959345" y="2290688"/>
                    <a:ext cx="3730594" cy="3101721"/>
                    <a:chOff x="4299870" y="1355536"/>
                    <a:chExt cx="5984563" cy="5957807"/>
                  </a:xfrm>
                </p:grpSpPr>
                <p:pic>
                  <p:nvPicPr>
                    <p:cNvPr id="335" name="Picture 334">
                      <a:extLst>
                        <a:ext uri="{FF2B5EF4-FFF2-40B4-BE49-F238E27FC236}">
                          <a16:creationId xmlns:a16="http://schemas.microsoft.com/office/drawing/2014/main" id="{B82977C8-221C-5B5B-2282-5A395154E609}"/>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336" name="Picture 335">
                      <a:extLst>
                        <a:ext uri="{FF2B5EF4-FFF2-40B4-BE49-F238E27FC236}">
                          <a16:creationId xmlns:a16="http://schemas.microsoft.com/office/drawing/2014/main" id="{01DC3AC7-2426-74A1-1A00-682C1595FC2F}"/>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337" name="Picture 336">
                      <a:extLst>
                        <a:ext uri="{FF2B5EF4-FFF2-40B4-BE49-F238E27FC236}">
                          <a16:creationId xmlns:a16="http://schemas.microsoft.com/office/drawing/2014/main" id="{DF304422-8A13-7EFD-B626-65C0DA23E876}"/>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338" name="Picture 337">
                      <a:extLst>
                        <a:ext uri="{FF2B5EF4-FFF2-40B4-BE49-F238E27FC236}">
                          <a16:creationId xmlns:a16="http://schemas.microsoft.com/office/drawing/2014/main" id="{CC142840-28EE-C002-5786-A4E3A1255AD1}"/>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339" name="Picture 338">
                      <a:extLst>
                        <a:ext uri="{FF2B5EF4-FFF2-40B4-BE49-F238E27FC236}">
                          <a16:creationId xmlns:a16="http://schemas.microsoft.com/office/drawing/2014/main" id="{8818598B-F6C9-1179-82D6-E05568402EDB}"/>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340" name="Picture 339">
                      <a:extLst>
                        <a:ext uri="{FF2B5EF4-FFF2-40B4-BE49-F238E27FC236}">
                          <a16:creationId xmlns:a16="http://schemas.microsoft.com/office/drawing/2014/main" id="{490C107B-090E-5A3F-372A-04DD4891F684}"/>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341" name="Picture 340">
                      <a:extLst>
                        <a:ext uri="{FF2B5EF4-FFF2-40B4-BE49-F238E27FC236}">
                          <a16:creationId xmlns:a16="http://schemas.microsoft.com/office/drawing/2014/main" id="{A33825CE-8B29-0A26-F3FA-19F348EA6986}"/>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342" name="Picture 341">
                      <a:extLst>
                        <a:ext uri="{FF2B5EF4-FFF2-40B4-BE49-F238E27FC236}">
                          <a16:creationId xmlns:a16="http://schemas.microsoft.com/office/drawing/2014/main" id="{D390CB77-CA78-B67D-0668-4474B294F78F}"/>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343" name="Picture 342">
                      <a:extLst>
                        <a:ext uri="{FF2B5EF4-FFF2-40B4-BE49-F238E27FC236}">
                          <a16:creationId xmlns:a16="http://schemas.microsoft.com/office/drawing/2014/main" id="{9158F563-86C0-C993-ECB1-238444CEC737}"/>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321" name="Group 320">
                    <a:extLst>
                      <a:ext uri="{FF2B5EF4-FFF2-40B4-BE49-F238E27FC236}">
                        <a16:creationId xmlns:a16="http://schemas.microsoft.com/office/drawing/2014/main" id="{B9FD54BB-E2BC-253E-5B4D-CF96B5C9F949}"/>
                      </a:ext>
                    </a:extLst>
                  </p:cNvPr>
                  <p:cNvGrpSpPr/>
                  <p:nvPr/>
                </p:nvGrpSpPr>
                <p:grpSpPr>
                  <a:xfrm>
                    <a:off x="12782852" y="2271088"/>
                    <a:ext cx="3730594" cy="3101721"/>
                    <a:chOff x="4299870" y="1355536"/>
                    <a:chExt cx="5984563" cy="5957807"/>
                  </a:xfrm>
                </p:grpSpPr>
                <p:pic>
                  <p:nvPicPr>
                    <p:cNvPr id="326" name="Picture 325">
                      <a:extLst>
                        <a:ext uri="{FF2B5EF4-FFF2-40B4-BE49-F238E27FC236}">
                          <a16:creationId xmlns:a16="http://schemas.microsoft.com/office/drawing/2014/main" id="{B519B8A1-752C-C9DE-9FBA-1F4103C78CE9}"/>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327" name="Picture 326">
                      <a:extLst>
                        <a:ext uri="{FF2B5EF4-FFF2-40B4-BE49-F238E27FC236}">
                          <a16:creationId xmlns:a16="http://schemas.microsoft.com/office/drawing/2014/main" id="{89D2B16E-BEDF-FDB1-EF39-04A66AD4BB24}"/>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328" name="Picture 327">
                      <a:extLst>
                        <a:ext uri="{FF2B5EF4-FFF2-40B4-BE49-F238E27FC236}">
                          <a16:creationId xmlns:a16="http://schemas.microsoft.com/office/drawing/2014/main" id="{51A391DD-B24A-97B6-6828-B851518B4C92}"/>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329" name="Picture 328">
                      <a:extLst>
                        <a:ext uri="{FF2B5EF4-FFF2-40B4-BE49-F238E27FC236}">
                          <a16:creationId xmlns:a16="http://schemas.microsoft.com/office/drawing/2014/main" id="{CB231572-5E42-64C1-B9A0-D2FDEE3978D0}"/>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330" name="Picture 329">
                      <a:extLst>
                        <a:ext uri="{FF2B5EF4-FFF2-40B4-BE49-F238E27FC236}">
                          <a16:creationId xmlns:a16="http://schemas.microsoft.com/office/drawing/2014/main" id="{B9307D31-0DCF-164D-02CC-41C0CB9E61D5}"/>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331" name="Picture 330">
                      <a:extLst>
                        <a:ext uri="{FF2B5EF4-FFF2-40B4-BE49-F238E27FC236}">
                          <a16:creationId xmlns:a16="http://schemas.microsoft.com/office/drawing/2014/main" id="{CC429CF5-59A0-12FB-2B9D-EDE8D3A9C0BE}"/>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332" name="Picture 331">
                      <a:extLst>
                        <a:ext uri="{FF2B5EF4-FFF2-40B4-BE49-F238E27FC236}">
                          <a16:creationId xmlns:a16="http://schemas.microsoft.com/office/drawing/2014/main" id="{EA838597-D20F-3EBB-D5C6-954FF394BE25}"/>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333" name="Picture 332">
                      <a:extLst>
                        <a:ext uri="{FF2B5EF4-FFF2-40B4-BE49-F238E27FC236}">
                          <a16:creationId xmlns:a16="http://schemas.microsoft.com/office/drawing/2014/main" id="{9AC17E44-7964-61A8-5654-7CCC0C2A5B6A}"/>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334" name="Picture 333">
                      <a:extLst>
                        <a:ext uri="{FF2B5EF4-FFF2-40B4-BE49-F238E27FC236}">
                          <a16:creationId xmlns:a16="http://schemas.microsoft.com/office/drawing/2014/main" id="{5E0F72C6-0F25-6BB3-9EF0-55F97897A313}"/>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322" name="Group 321">
                    <a:extLst>
                      <a:ext uri="{FF2B5EF4-FFF2-40B4-BE49-F238E27FC236}">
                        <a16:creationId xmlns:a16="http://schemas.microsoft.com/office/drawing/2014/main" id="{3AE6F8EF-DE5D-FF65-8112-79C1719730C5}"/>
                      </a:ext>
                    </a:extLst>
                  </p:cNvPr>
                  <p:cNvGrpSpPr/>
                  <p:nvPr/>
                </p:nvGrpSpPr>
                <p:grpSpPr>
                  <a:xfrm>
                    <a:off x="12553681" y="2580351"/>
                    <a:ext cx="2589977" cy="3595994"/>
                    <a:chOff x="-51920" y="1286359"/>
                    <a:chExt cx="4177591" cy="5524017"/>
                  </a:xfrm>
                </p:grpSpPr>
                <p:pic>
                  <p:nvPicPr>
                    <p:cNvPr id="323" name="Picture 322">
                      <a:extLst>
                        <a:ext uri="{FF2B5EF4-FFF2-40B4-BE49-F238E27FC236}">
                          <a16:creationId xmlns:a16="http://schemas.microsoft.com/office/drawing/2014/main" id="{AEBADF3F-9488-8BF3-4FEE-6F768406C0DD}"/>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324" name="Picture 323">
                      <a:extLst>
                        <a:ext uri="{FF2B5EF4-FFF2-40B4-BE49-F238E27FC236}">
                          <a16:creationId xmlns:a16="http://schemas.microsoft.com/office/drawing/2014/main" id="{A65A4718-B62B-4053-7BEF-F61DB1E94D73}"/>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325" name="Picture 324">
                      <a:extLst>
                        <a:ext uri="{FF2B5EF4-FFF2-40B4-BE49-F238E27FC236}">
                          <a16:creationId xmlns:a16="http://schemas.microsoft.com/office/drawing/2014/main" id="{3EF12193-309D-7AED-4D59-EA7FDA5C0283}"/>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nvGrpSpPr>
                <p:cNvPr id="295" name="Group 294">
                  <a:extLst>
                    <a:ext uri="{FF2B5EF4-FFF2-40B4-BE49-F238E27FC236}">
                      <a16:creationId xmlns:a16="http://schemas.microsoft.com/office/drawing/2014/main" id="{76F61067-202F-ED55-E7B8-F6595FBC8A88}"/>
                    </a:ext>
                  </a:extLst>
                </p:cNvPr>
                <p:cNvGrpSpPr/>
                <p:nvPr/>
              </p:nvGrpSpPr>
              <p:grpSpPr>
                <a:xfrm>
                  <a:off x="7692621" y="1670272"/>
                  <a:ext cx="7596321" cy="4489199"/>
                  <a:chOff x="10959345" y="2271088"/>
                  <a:chExt cx="5554101" cy="3905257"/>
                </a:xfrm>
              </p:grpSpPr>
              <p:grpSp>
                <p:nvGrpSpPr>
                  <p:cNvPr id="296" name="Group 295">
                    <a:extLst>
                      <a:ext uri="{FF2B5EF4-FFF2-40B4-BE49-F238E27FC236}">
                        <a16:creationId xmlns:a16="http://schemas.microsoft.com/office/drawing/2014/main" id="{9DDFFB0B-7C00-307D-BBA7-95F4FB004DA8}"/>
                      </a:ext>
                    </a:extLst>
                  </p:cNvPr>
                  <p:cNvGrpSpPr/>
                  <p:nvPr/>
                </p:nvGrpSpPr>
                <p:grpSpPr>
                  <a:xfrm>
                    <a:off x="10959345" y="2290688"/>
                    <a:ext cx="3730594" cy="3101721"/>
                    <a:chOff x="4299870" y="1355536"/>
                    <a:chExt cx="5984563" cy="5957807"/>
                  </a:xfrm>
                </p:grpSpPr>
                <p:pic>
                  <p:nvPicPr>
                    <p:cNvPr id="311" name="Picture 310">
                      <a:extLst>
                        <a:ext uri="{FF2B5EF4-FFF2-40B4-BE49-F238E27FC236}">
                          <a16:creationId xmlns:a16="http://schemas.microsoft.com/office/drawing/2014/main" id="{33234D2A-C096-B61A-1716-694D779791E3}"/>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312" name="Picture 311">
                      <a:extLst>
                        <a:ext uri="{FF2B5EF4-FFF2-40B4-BE49-F238E27FC236}">
                          <a16:creationId xmlns:a16="http://schemas.microsoft.com/office/drawing/2014/main" id="{29B39C0F-110E-150E-5F04-121FEF909860}"/>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313" name="Picture 312">
                      <a:extLst>
                        <a:ext uri="{FF2B5EF4-FFF2-40B4-BE49-F238E27FC236}">
                          <a16:creationId xmlns:a16="http://schemas.microsoft.com/office/drawing/2014/main" id="{53671EC0-38FD-D1FC-7DB8-B04C5BEA8C9E}"/>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314" name="Picture 313">
                      <a:extLst>
                        <a:ext uri="{FF2B5EF4-FFF2-40B4-BE49-F238E27FC236}">
                          <a16:creationId xmlns:a16="http://schemas.microsoft.com/office/drawing/2014/main" id="{6B604C4D-AC5E-5210-94C2-20FC50C89143}"/>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315" name="Picture 314">
                      <a:extLst>
                        <a:ext uri="{FF2B5EF4-FFF2-40B4-BE49-F238E27FC236}">
                          <a16:creationId xmlns:a16="http://schemas.microsoft.com/office/drawing/2014/main" id="{C424251A-D80C-235F-EDB5-0A3A1BBEE46B}"/>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316" name="Picture 315">
                      <a:extLst>
                        <a:ext uri="{FF2B5EF4-FFF2-40B4-BE49-F238E27FC236}">
                          <a16:creationId xmlns:a16="http://schemas.microsoft.com/office/drawing/2014/main" id="{E45427F7-A301-5066-8FEA-2A20AB8D1795}"/>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317" name="Picture 316">
                      <a:extLst>
                        <a:ext uri="{FF2B5EF4-FFF2-40B4-BE49-F238E27FC236}">
                          <a16:creationId xmlns:a16="http://schemas.microsoft.com/office/drawing/2014/main" id="{BEE5C3C3-6E34-C0C8-61CA-EAAD403B5B57}"/>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318" name="Picture 317">
                      <a:extLst>
                        <a:ext uri="{FF2B5EF4-FFF2-40B4-BE49-F238E27FC236}">
                          <a16:creationId xmlns:a16="http://schemas.microsoft.com/office/drawing/2014/main" id="{2FE70018-CE53-24B3-DCB7-C8B3E2B1EC03}"/>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319" name="Picture 318">
                      <a:extLst>
                        <a:ext uri="{FF2B5EF4-FFF2-40B4-BE49-F238E27FC236}">
                          <a16:creationId xmlns:a16="http://schemas.microsoft.com/office/drawing/2014/main" id="{0ED0F65E-1D2E-C013-75AC-62CBEFCEA120}"/>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297" name="Group 296">
                    <a:extLst>
                      <a:ext uri="{FF2B5EF4-FFF2-40B4-BE49-F238E27FC236}">
                        <a16:creationId xmlns:a16="http://schemas.microsoft.com/office/drawing/2014/main" id="{5509F142-5FD8-289C-F249-31BCAA2A79FA}"/>
                      </a:ext>
                    </a:extLst>
                  </p:cNvPr>
                  <p:cNvGrpSpPr/>
                  <p:nvPr/>
                </p:nvGrpSpPr>
                <p:grpSpPr>
                  <a:xfrm>
                    <a:off x="12782852" y="2271088"/>
                    <a:ext cx="3730594" cy="3101721"/>
                    <a:chOff x="4299870" y="1355536"/>
                    <a:chExt cx="5984563" cy="5957807"/>
                  </a:xfrm>
                </p:grpSpPr>
                <p:pic>
                  <p:nvPicPr>
                    <p:cNvPr id="302" name="Picture 301">
                      <a:extLst>
                        <a:ext uri="{FF2B5EF4-FFF2-40B4-BE49-F238E27FC236}">
                          <a16:creationId xmlns:a16="http://schemas.microsoft.com/office/drawing/2014/main" id="{97F6851F-4F50-8474-465C-BE47EFC0CA49}"/>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303" name="Picture 302">
                      <a:extLst>
                        <a:ext uri="{FF2B5EF4-FFF2-40B4-BE49-F238E27FC236}">
                          <a16:creationId xmlns:a16="http://schemas.microsoft.com/office/drawing/2014/main" id="{00F02ABC-899E-7009-1A00-7BA8DC369EC5}"/>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304" name="Picture 303">
                      <a:extLst>
                        <a:ext uri="{FF2B5EF4-FFF2-40B4-BE49-F238E27FC236}">
                          <a16:creationId xmlns:a16="http://schemas.microsoft.com/office/drawing/2014/main" id="{81E5697F-4D9B-7E95-783F-0F4E3AAAE675}"/>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305" name="Picture 304">
                      <a:extLst>
                        <a:ext uri="{FF2B5EF4-FFF2-40B4-BE49-F238E27FC236}">
                          <a16:creationId xmlns:a16="http://schemas.microsoft.com/office/drawing/2014/main" id="{008CF254-402D-88AB-E616-EC6ECB54C9A6}"/>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306" name="Picture 305">
                      <a:extLst>
                        <a:ext uri="{FF2B5EF4-FFF2-40B4-BE49-F238E27FC236}">
                          <a16:creationId xmlns:a16="http://schemas.microsoft.com/office/drawing/2014/main" id="{1568A64B-AB58-A987-E750-16447B882F96}"/>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307" name="Picture 306">
                      <a:extLst>
                        <a:ext uri="{FF2B5EF4-FFF2-40B4-BE49-F238E27FC236}">
                          <a16:creationId xmlns:a16="http://schemas.microsoft.com/office/drawing/2014/main" id="{C8C8FE66-9AF7-D720-C28F-6576BFDC17B9}"/>
                        </a:ext>
                      </a:extLst>
                    </p:cNvPr>
                    <p:cNvPicPr>
                      <a:picLocks noChangeAspect="1"/>
                    </p:cNvPicPr>
                    <p:nvPr/>
                  </p:nvPicPr>
                  <p:blipFill>
                    <a:blip r:embed="rId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308" name="Picture 307">
                      <a:extLst>
                        <a:ext uri="{FF2B5EF4-FFF2-40B4-BE49-F238E27FC236}">
                          <a16:creationId xmlns:a16="http://schemas.microsoft.com/office/drawing/2014/main" id="{1AB018D3-1C8E-EE63-50BF-0173E7146BE9}"/>
                        </a:ext>
                      </a:extLst>
                    </p:cNvPr>
                    <p:cNvPicPr>
                      <a:picLocks noChangeAspect="1"/>
                    </p:cNvPicPr>
                    <p:nvPr/>
                  </p:nvPicPr>
                  <p:blipFill rotWithShape="1">
                    <a:blip r:embed="rId5">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309" name="Picture 308">
                      <a:extLst>
                        <a:ext uri="{FF2B5EF4-FFF2-40B4-BE49-F238E27FC236}">
                          <a16:creationId xmlns:a16="http://schemas.microsoft.com/office/drawing/2014/main" id="{CF0089BA-685E-E4C4-D60A-9AFA29C0C820}"/>
                        </a:ext>
                      </a:extLst>
                    </p:cNvPr>
                    <p:cNvPicPr>
                      <a:picLocks noChangeAspect="1"/>
                    </p:cNvPicPr>
                    <p:nvPr/>
                  </p:nvPicPr>
                  <p:blipFill>
                    <a:blip r:embed="rId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310" name="Picture 309">
                      <a:extLst>
                        <a:ext uri="{FF2B5EF4-FFF2-40B4-BE49-F238E27FC236}">
                          <a16:creationId xmlns:a16="http://schemas.microsoft.com/office/drawing/2014/main" id="{F7CD93E5-9315-84DE-53F0-401E359811C6}"/>
                        </a:ext>
                      </a:extLst>
                    </p:cNvPr>
                    <p:cNvPicPr>
                      <a:picLocks noChangeAspect="1"/>
                    </p:cNvPicPr>
                    <p:nvPr/>
                  </p:nvPicPr>
                  <p:blipFill>
                    <a:blip r:embed="rId7">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298" name="Group 297">
                    <a:extLst>
                      <a:ext uri="{FF2B5EF4-FFF2-40B4-BE49-F238E27FC236}">
                        <a16:creationId xmlns:a16="http://schemas.microsoft.com/office/drawing/2014/main" id="{28AAFC77-C30D-15CF-734B-3E33ED918612}"/>
                      </a:ext>
                    </a:extLst>
                  </p:cNvPr>
                  <p:cNvGrpSpPr/>
                  <p:nvPr/>
                </p:nvGrpSpPr>
                <p:grpSpPr>
                  <a:xfrm>
                    <a:off x="12553681" y="2580351"/>
                    <a:ext cx="2589977" cy="3595994"/>
                    <a:chOff x="-51920" y="1286359"/>
                    <a:chExt cx="4177591" cy="5524017"/>
                  </a:xfrm>
                </p:grpSpPr>
                <p:pic>
                  <p:nvPicPr>
                    <p:cNvPr id="299" name="Picture 298">
                      <a:extLst>
                        <a:ext uri="{FF2B5EF4-FFF2-40B4-BE49-F238E27FC236}">
                          <a16:creationId xmlns:a16="http://schemas.microsoft.com/office/drawing/2014/main" id="{EB6EF8EB-CD2B-C253-581C-AC03457D8890}"/>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300" name="Picture 299">
                      <a:extLst>
                        <a:ext uri="{FF2B5EF4-FFF2-40B4-BE49-F238E27FC236}">
                          <a16:creationId xmlns:a16="http://schemas.microsoft.com/office/drawing/2014/main" id="{2864AD8C-5113-DEA1-CF9A-47973468FA8A}"/>
                        </a:ext>
                      </a:extLst>
                    </p:cNvPr>
                    <p:cNvPicPr>
                      <a:picLocks noChangeAspect="1"/>
                    </p:cNvPicPr>
                    <p:nvPr/>
                  </p:nvPicPr>
                  <p:blipFill>
                    <a:blip r:embed="rId3">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301" name="Picture 300">
                      <a:extLst>
                        <a:ext uri="{FF2B5EF4-FFF2-40B4-BE49-F238E27FC236}">
                          <a16:creationId xmlns:a16="http://schemas.microsoft.com/office/drawing/2014/main" id="{A9AFDF26-7A37-A17A-A6EA-1762E2147A95}"/>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grpSp>
            <p:nvGrpSpPr>
              <p:cNvPr id="281" name="Group 280">
                <a:extLst>
                  <a:ext uri="{FF2B5EF4-FFF2-40B4-BE49-F238E27FC236}">
                    <a16:creationId xmlns:a16="http://schemas.microsoft.com/office/drawing/2014/main" id="{F05ED682-C60D-3D52-3378-48418E97AB6A}"/>
                  </a:ext>
                </a:extLst>
              </p:cNvPr>
              <p:cNvGrpSpPr/>
              <p:nvPr/>
            </p:nvGrpSpPr>
            <p:grpSpPr>
              <a:xfrm>
                <a:off x="13963795" y="5781902"/>
                <a:ext cx="4231575" cy="3206540"/>
                <a:chOff x="13963795" y="5781902"/>
                <a:chExt cx="4231575" cy="3206540"/>
              </a:xfrm>
            </p:grpSpPr>
            <p:pic>
              <p:nvPicPr>
                <p:cNvPr id="282" name="Picture 281">
                  <a:extLst>
                    <a:ext uri="{FF2B5EF4-FFF2-40B4-BE49-F238E27FC236}">
                      <a16:creationId xmlns:a16="http://schemas.microsoft.com/office/drawing/2014/main" id="{AFA2825A-A6C1-816A-8423-376E9FC2831A}"/>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14780777" y="5781902"/>
                  <a:ext cx="1080296" cy="1735112"/>
                </a:xfrm>
                <a:prstGeom prst="rect">
                  <a:avLst/>
                </a:prstGeom>
              </p:spPr>
            </p:pic>
            <p:pic>
              <p:nvPicPr>
                <p:cNvPr id="283" name="Picture 282">
                  <a:extLst>
                    <a:ext uri="{FF2B5EF4-FFF2-40B4-BE49-F238E27FC236}">
                      <a16:creationId xmlns:a16="http://schemas.microsoft.com/office/drawing/2014/main" id="{E846082D-2327-2924-2EE9-303A74D514AB}"/>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15054922" y="6752283"/>
                  <a:ext cx="1164923" cy="1099128"/>
                </a:xfrm>
                <a:prstGeom prst="rect">
                  <a:avLst/>
                </a:prstGeom>
              </p:spPr>
            </p:pic>
            <p:grpSp>
              <p:nvGrpSpPr>
                <p:cNvPr id="284" name="Group 283">
                  <a:extLst>
                    <a:ext uri="{FF2B5EF4-FFF2-40B4-BE49-F238E27FC236}">
                      <a16:creationId xmlns:a16="http://schemas.microsoft.com/office/drawing/2014/main" id="{873F36F9-8E99-CA64-9503-1700DCEB6F34}"/>
                    </a:ext>
                  </a:extLst>
                </p:cNvPr>
                <p:cNvGrpSpPr/>
                <p:nvPr/>
              </p:nvGrpSpPr>
              <p:grpSpPr>
                <a:xfrm>
                  <a:off x="13963795" y="6043281"/>
                  <a:ext cx="1439068" cy="2069509"/>
                  <a:chOff x="13963795" y="6043281"/>
                  <a:chExt cx="1439068" cy="2069509"/>
                </a:xfrm>
              </p:grpSpPr>
              <p:pic>
                <p:nvPicPr>
                  <p:cNvPr id="292" name="Picture 291">
                    <a:extLst>
                      <a:ext uri="{FF2B5EF4-FFF2-40B4-BE49-F238E27FC236}">
                        <a16:creationId xmlns:a16="http://schemas.microsoft.com/office/drawing/2014/main" id="{3EF71473-6407-E932-5B93-522BBF7F9327}"/>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293" name="Picture 292">
                    <a:extLst>
                      <a:ext uri="{FF2B5EF4-FFF2-40B4-BE49-F238E27FC236}">
                        <a16:creationId xmlns:a16="http://schemas.microsoft.com/office/drawing/2014/main" id="{2B34AB74-4B20-8527-16B0-C4982F3F1988}"/>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grpSp>
              <p:nvGrpSpPr>
                <p:cNvPr id="285" name="Group 284">
                  <a:extLst>
                    <a:ext uri="{FF2B5EF4-FFF2-40B4-BE49-F238E27FC236}">
                      <a16:creationId xmlns:a16="http://schemas.microsoft.com/office/drawing/2014/main" id="{8DEEC164-079C-C890-5BE3-736B9CCB6E2D}"/>
                    </a:ext>
                  </a:extLst>
                </p:cNvPr>
                <p:cNvGrpSpPr/>
                <p:nvPr/>
              </p:nvGrpSpPr>
              <p:grpSpPr>
                <a:xfrm>
                  <a:off x="15522806" y="6051478"/>
                  <a:ext cx="1439068" cy="2069509"/>
                  <a:chOff x="13963795" y="6043281"/>
                  <a:chExt cx="1439068" cy="2069509"/>
                </a:xfrm>
              </p:grpSpPr>
              <p:pic>
                <p:nvPicPr>
                  <p:cNvPr id="290" name="Picture 289">
                    <a:extLst>
                      <a:ext uri="{FF2B5EF4-FFF2-40B4-BE49-F238E27FC236}">
                        <a16:creationId xmlns:a16="http://schemas.microsoft.com/office/drawing/2014/main" id="{F7EBB932-D52B-8E93-4679-58F7547620DE}"/>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291" name="Picture 290">
                    <a:extLst>
                      <a:ext uri="{FF2B5EF4-FFF2-40B4-BE49-F238E27FC236}">
                        <a16:creationId xmlns:a16="http://schemas.microsoft.com/office/drawing/2014/main" id="{A6C5B440-182B-AC9F-800B-3C8B98E77A21}"/>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grpSp>
              <p:nvGrpSpPr>
                <p:cNvPr id="286" name="Group 285">
                  <a:extLst>
                    <a:ext uri="{FF2B5EF4-FFF2-40B4-BE49-F238E27FC236}">
                      <a16:creationId xmlns:a16="http://schemas.microsoft.com/office/drawing/2014/main" id="{9DB52F4C-4FA1-D112-EFAE-AA2666F9ED08}"/>
                    </a:ext>
                  </a:extLst>
                </p:cNvPr>
                <p:cNvGrpSpPr/>
                <p:nvPr/>
              </p:nvGrpSpPr>
              <p:grpSpPr>
                <a:xfrm>
                  <a:off x="14852090" y="6277644"/>
                  <a:ext cx="1439068" cy="2069509"/>
                  <a:chOff x="13963795" y="6043281"/>
                  <a:chExt cx="1439068" cy="2069509"/>
                </a:xfrm>
              </p:grpSpPr>
              <p:pic>
                <p:nvPicPr>
                  <p:cNvPr id="288" name="Picture 287">
                    <a:extLst>
                      <a:ext uri="{FF2B5EF4-FFF2-40B4-BE49-F238E27FC236}">
                        <a16:creationId xmlns:a16="http://schemas.microsoft.com/office/drawing/2014/main" id="{84BD89B9-7B98-CB59-8609-AD5AF00AEB79}"/>
                      </a:ext>
                    </a:extLst>
                  </p:cNvPr>
                  <p:cNvPicPr>
                    <a:picLocks noChangeAspect="1"/>
                  </p:cNvPicPr>
                  <p:nvPr/>
                </p:nvPicPr>
                <p:blipFill>
                  <a:blip r:embed="rId2">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289" name="Picture 288">
                    <a:extLst>
                      <a:ext uri="{FF2B5EF4-FFF2-40B4-BE49-F238E27FC236}">
                        <a16:creationId xmlns:a16="http://schemas.microsoft.com/office/drawing/2014/main" id="{228E1379-5781-365D-2337-D6F9970E9ED4}"/>
                      </a:ext>
                    </a:extLst>
                  </p:cNvPr>
                  <p:cNvPicPr>
                    <a:picLocks noChangeAspect="1"/>
                  </p:cNvPicPr>
                  <p:nvPr/>
                </p:nvPicPr>
                <p:blipFill>
                  <a:blip r:embed="rId5">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sp>
              <p:nvSpPr>
                <p:cNvPr id="287" name="TextBox 22">
                  <a:extLst>
                    <a:ext uri="{FF2B5EF4-FFF2-40B4-BE49-F238E27FC236}">
                      <a16:creationId xmlns:a16="http://schemas.microsoft.com/office/drawing/2014/main" id="{198511F9-6F2B-D9DE-B570-642830B3A863}"/>
                    </a:ext>
                  </a:extLst>
                </p:cNvPr>
                <p:cNvSpPr txBox="1"/>
                <p:nvPr/>
              </p:nvSpPr>
              <p:spPr>
                <a:xfrm>
                  <a:off x="14138959" y="8045748"/>
                  <a:ext cx="4056411" cy="942694"/>
                </a:xfrm>
                <a:prstGeom prst="rect">
                  <a:avLst/>
                </a:prstGeom>
              </p:spPr>
              <p:txBody>
                <a:bodyPr wrap="square" lIns="0" tIns="0" rIns="0" bIns="0" rtlCol="0" anchor="t">
                  <a:spAutoFit/>
                </a:bodyPr>
                <a:lstStyle/>
                <a:p>
                  <a:pPr algn="ctr">
                    <a:lnSpc>
                      <a:spcPts val="4199"/>
                    </a:lnSpc>
                    <a:spcBef>
                      <a:spcPct val="0"/>
                    </a:spcBef>
                  </a:pPr>
                  <a:r>
                    <a:rPr lang="en-US" dirty="0">
                      <a:solidFill>
                        <a:schemeClr val="tx1">
                          <a:lumMod val="75000"/>
                          <a:lumOff val="25000"/>
                        </a:schemeClr>
                      </a:solidFill>
                      <a:latin typeface="Poppins Bold"/>
                    </a:rPr>
                    <a:t>PLATINUM</a:t>
                  </a:r>
                </a:p>
              </p:txBody>
            </p:sp>
          </p:grpSp>
        </p:grpSp>
      </p:grpSp>
      <p:sp>
        <p:nvSpPr>
          <p:cNvPr id="344" name="TextBox 343">
            <a:extLst>
              <a:ext uri="{FF2B5EF4-FFF2-40B4-BE49-F238E27FC236}">
                <a16:creationId xmlns:a16="http://schemas.microsoft.com/office/drawing/2014/main" id="{16651F6E-9397-7042-FE0B-F7AD2D89DB74}"/>
              </a:ext>
            </a:extLst>
          </p:cNvPr>
          <p:cNvSpPr txBox="1"/>
          <p:nvPr/>
        </p:nvSpPr>
        <p:spPr>
          <a:xfrm>
            <a:off x="9690528" y="8689194"/>
            <a:ext cx="1565952" cy="800219"/>
          </a:xfrm>
          <a:prstGeom prst="rect">
            <a:avLst/>
          </a:prstGeom>
          <a:noFill/>
          <a:ln>
            <a:noFill/>
          </a:ln>
        </p:spPr>
        <p:txBody>
          <a:bodyPr wrap="square" rtlCol="0">
            <a:spAutoFit/>
          </a:bodyPr>
          <a:lstStyle/>
          <a:p>
            <a:pPr algn="ctr"/>
            <a:r>
              <a:rPr lang="en-US" sz="2800" b="1" dirty="0">
                <a:latin typeface="Arial" panose="020B0604020202020204" pitchFamily="34" charset="0"/>
                <a:cs typeface="Arial" panose="020B0604020202020204" pitchFamily="34" charset="0"/>
              </a:rPr>
              <a:t>15</a:t>
            </a:r>
          </a:p>
          <a:p>
            <a:pPr algn="ctr"/>
            <a:r>
              <a:rPr lang="en-US" b="1" dirty="0">
                <a:latin typeface="Arial" panose="020B0604020202020204" pitchFamily="34" charset="0"/>
                <a:cs typeface="Arial" panose="020B0604020202020204" pitchFamily="34" charset="0"/>
              </a:rPr>
              <a:t>Points</a:t>
            </a:r>
          </a:p>
        </p:txBody>
      </p:sp>
      <p:cxnSp>
        <p:nvCxnSpPr>
          <p:cNvPr id="345" name="Straight Arrow Connector 344">
            <a:extLst>
              <a:ext uri="{FF2B5EF4-FFF2-40B4-BE49-F238E27FC236}">
                <a16:creationId xmlns:a16="http://schemas.microsoft.com/office/drawing/2014/main" id="{DAFABF69-A94A-1417-094A-FBC50AAD8706}"/>
              </a:ext>
            </a:extLst>
          </p:cNvPr>
          <p:cNvCxnSpPr>
            <a:cxnSpLocks/>
          </p:cNvCxnSpPr>
          <p:nvPr/>
        </p:nvCxnSpPr>
        <p:spPr>
          <a:xfrm>
            <a:off x="8006903" y="8999900"/>
            <a:ext cx="2331988" cy="0"/>
          </a:xfrm>
          <a:prstGeom prst="straightConnector1">
            <a:avLst/>
          </a:prstGeom>
          <a:ln w="38100">
            <a:solidFill>
              <a:srgbClr val="00206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46" name="Snip Diagonal Corner Rectangle 345">
            <a:extLst>
              <a:ext uri="{FF2B5EF4-FFF2-40B4-BE49-F238E27FC236}">
                <a16:creationId xmlns:a16="http://schemas.microsoft.com/office/drawing/2014/main" id="{008D3E88-F494-9EA8-087E-B8FD4DDE2861}"/>
              </a:ext>
            </a:extLst>
          </p:cNvPr>
          <p:cNvSpPr/>
          <p:nvPr/>
        </p:nvSpPr>
        <p:spPr>
          <a:xfrm>
            <a:off x="8188109" y="8467638"/>
            <a:ext cx="1726849" cy="427143"/>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P10,500</a:t>
            </a:r>
          </a:p>
        </p:txBody>
      </p:sp>
    </p:spTree>
    <p:extLst>
      <p:ext uri="{BB962C8B-B14F-4D97-AF65-F5344CB8AC3E}">
        <p14:creationId xmlns:p14="http://schemas.microsoft.com/office/powerpoint/2010/main" val="255640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wipe(right)">
                                      <p:cBhvr>
                                        <p:cTn id="20" dur="500"/>
                                        <p:tgtEl>
                                          <p:spTgt spid="13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strips(downLef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139"/>
                                        </p:tgtEl>
                                      </p:cBhvr>
                                    </p:animEffect>
                                    <p:animScale>
                                      <p:cBhvr>
                                        <p:cTn id="35" dur="250" autoRev="1" fill="hold"/>
                                        <p:tgtEl>
                                          <p:spTgt spid="139"/>
                                        </p:tgtEl>
                                      </p:cBhvr>
                                      <p:by x="105000" y="105000"/>
                                    </p:animScale>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anim calcmode="lin" valueType="num">
                                      <p:cBhvr>
                                        <p:cTn id="41" dur="500" fill="hold"/>
                                        <p:tgtEl>
                                          <p:spTgt spid="8"/>
                                        </p:tgtEl>
                                        <p:attrNameLst>
                                          <p:attrName>ppt_x</p:attrName>
                                        </p:attrNameLst>
                                      </p:cBhvr>
                                      <p:tavLst>
                                        <p:tav tm="0">
                                          <p:val>
                                            <p:strVal val="#ppt_x"/>
                                          </p:val>
                                        </p:tav>
                                        <p:tav tm="100000">
                                          <p:val>
                                            <p:strVal val="#ppt_x"/>
                                          </p:val>
                                        </p:tav>
                                      </p:tavLst>
                                    </p:anim>
                                    <p:anim calcmode="lin" valueType="num">
                                      <p:cBhvr>
                                        <p:cTn id="42"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anim calcmode="lin" valueType="num">
                                      <p:cBhvr>
                                        <p:cTn id="53" dur="500" fill="hold"/>
                                        <p:tgtEl>
                                          <p:spTgt spid="24"/>
                                        </p:tgtEl>
                                        <p:attrNameLst>
                                          <p:attrName>ppt_x</p:attrName>
                                        </p:attrNameLst>
                                      </p:cBhvr>
                                      <p:tavLst>
                                        <p:tav tm="0">
                                          <p:val>
                                            <p:strVal val="#ppt_x"/>
                                          </p:val>
                                        </p:tav>
                                        <p:tav tm="100000">
                                          <p:val>
                                            <p:strVal val="#ppt_x"/>
                                          </p:val>
                                        </p:tav>
                                      </p:tavLst>
                                    </p:anim>
                                    <p:anim calcmode="lin" valueType="num">
                                      <p:cBhvr>
                                        <p:cTn id="5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fade">
                                      <p:cBhvr>
                                        <p:cTn id="59" dur="500"/>
                                        <p:tgtEl>
                                          <p:spTgt spid="36"/>
                                        </p:tgtEl>
                                      </p:cBhvr>
                                    </p:animEffect>
                                    <p:anim calcmode="lin" valueType="num">
                                      <p:cBhvr>
                                        <p:cTn id="60" dur="500" fill="hold"/>
                                        <p:tgtEl>
                                          <p:spTgt spid="36"/>
                                        </p:tgtEl>
                                        <p:attrNameLst>
                                          <p:attrName>ppt_x</p:attrName>
                                        </p:attrNameLst>
                                      </p:cBhvr>
                                      <p:tavLst>
                                        <p:tav tm="0">
                                          <p:val>
                                            <p:strVal val="#ppt_x"/>
                                          </p:val>
                                        </p:tav>
                                        <p:tav tm="100000">
                                          <p:val>
                                            <p:strVal val="#ppt_x"/>
                                          </p:val>
                                        </p:tav>
                                      </p:tavLst>
                                    </p:anim>
                                    <p:anim calcmode="lin" valueType="num">
                                      <p:cBhvr>
                                        <p:cTn id="61" dur="5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grpId="1" nodeType="clickEffect">
                                  <p:stCondLst>
                                    <p:cond delay="0"/>
                                  </p:stCondLst>
                                  <p:childTnLst>
                                    <p:animMotion origin="layout" path="M -4.16667E-6 7.40741E-7 L 0.15834 -0.09969 " pathEditMode="relative" rAng="0" ptsTypes="AA">
                                      <p:cBhvr>
                                        <p:cTn id="65" dur="750" fill="hold"/>
                                        <p:tgtEl>
                                          <p:spTgt spid="36"/>
                                        </p:tgtEl>
                                        <p:attrNameLst>
                                          <p:attrName>ppt_x</p:attrName>
                                          <p:attrName>ppt_y</p:attrName>
                                        </p:attrNameLst>
                                      </p:cBhvr>
                                      <p:rCtr x="7917" y="-4985"/>
                                    </p:animMotion>
                                  </p:childTnLst>
                                </p:cTn>
                              </p:par>
                            </p:childTnLst>
                          </p:cTn>
                        </p:par>
                      </p:childTnLst>
                    </p:cTn>
                  </p:par>
                  <p:par>
                    <p:cTn id="66" fill="hold">
                      <p:stCondLst>
                        <p:cond delay="indefinite"/>
                      </p:stCondLst>
                      <p:childTnLst>
                        <p:par>
                          <p:cTn id="67" fill="hold">
                            <p:stCondLst>
                              <p:cond delay="0"/>
                            </p:stCondLst>
                            <p:childTnLst>
                              <p:par>
                                <p:cTn id="68" presetID="26" presetClass="emph" presetSubtype="0" fill="hold" nodeType="clickEffect">
                                  <p:stCondLst>
                                    <p:cond delay="0"/>
                                  </p:stCondLst>
                                  <p:childTnLst>
                                    <p:animEffect transition="out" filter="fade">
                                      <p:cBhvr>
                                        <p:cTn id="69" dur="500" tmFilter="0, 0; .2, .5; .8, .5; 1, 0"/>
                                        <p:tgtEl>
                                          <p:spTgt spid="4"/>
                                        </p:tgtEl>
                                      </p:cBhvr>
                                    </p:animEffect>
                                    <p:animScale>
                                      <p:cBhvr>
                                        <p:cTn id="70" dur="250" autoRev="1" fill="hold"/>
                                        <p:tgtEl>
                                          <p:spTgt spid="4"/>
                                        </p:tgtEl>
                                      </p:cBhvr>
                                      <p:by x="105000" y="105000"/>
                                    </p:animScale>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anim calcmode="lin" valueType="num">
                                      <p:cBhvr>
                                        <p:cTn id="76" dur="500" fill="hold"/>
                                        <p:tgtEl>
                                          <p:spTgt spid="10"/>
                                        </p:tgtEl>
                                        <p:attrNameLst>
                                          <p:attrName>ppt_x</p:attrName>
                                        </p:attrNameLst>
                                      </p:cBhvr>
                                      <p:tavLst>
                                        <p:tav tm="0">
                                          <p:val>
                                            <p:strVal val="#ppt_x"/>
                                          </p:val>
                                        </p:tav>
                                        <p:tav tm="100000">
                                          <p:val>
                                            <p:strVal val="#ppt_x"/>
                                          </p:val>
                                        </p:tav>
                                      </p:tavLst>
                                    </p:anim>
                                    <p:anim calcmode="lin" valueType="num">
                                      <p:cBhvr>
                                        <p:cTn id="7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500"/>
                                        <p:tgtEl>
                                          <p:spTgt spid="25"/>
                                        </p:tgtEl>
                                      </p:cBhvr>
                                    </p:animEffect>
                                    <p:anim calcmode="lin" valueType="num">
                                      <p:cBhvr>
                                        <p:cTn id="83" dur="500" fill="hold"/>
                                        <p:tgtEl>
                                          <p:spTgt spid="25"/>
                                        </p:tgtEl>
                                        <p:attrNameLst>
                                          <p:attrName>ppt_x</p:attrName>
                                        </p:attrNameLst>
                                      </p:cBhvr>
                                      <p:tavLst>
                                        <p:tav tm="0">
                                          <p:val>
                                            <p:strVal val="#ppt_x"/>
                                          </p:val>
                                        </p:tav>
                                        <p:tav tm="100000">
                                          <p:val>
                                            <p:strVal val="#ppt_x"/>
                                          </p:val>
                                        </p:tav>
                                      </p:tavLst>
                                    </p:anim>
                                    <p:anim calcmode="lin" valueType="num">
                                      <p:cBhvr>
                                        <p:cTn id="84" dur="500" fill="hold"/>
                                        <p:tgtEl>
                                          <p:spTgt spid="2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500"/>
                                        <p:tgtEl>
                                          <p:spTgt spid="29"/>
                                        </p:tgtEl>
                                      </p:cBhvr>
                                    </p:animEffect>
                                    <p:anim calcmode="lin" valueType="num">
                                      <p:cBhvr>
                                        <p:cTn id="88" dur="500" fill="hold"/>
                                        <p:tgtEl>
                                          <p:spTgt spid="29"/>
                                        </p:tgtEl>
                                        <p:attrNameLst>
                                          <p:attrName>ppt_x</p:attrName>
                                        </p:attrNameLst>
                                      </p:cBhvr>
                                      <p:tavLst>
                                        <p:tav tm="0">
                                          <p:val>
                                            <p:strVal val="#ppt_x"/>
                                          </p:val>
                                        </p:tav>
                                        <p:tav tm="100000">
                                          <p:val>
                                            <p:strVal val="#ppt_x"/>
                                          </p:val>
                                        </p:tav>
                                      </p:tavLst>
                                    </p:anim>
                                    <p:anim calcmode="lin" valueType="num">
                                      <p:cBhvr>
                                        <p:cTn id="8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500"/>
                                        <p:tgtEl>
                                          <p:spTgt spid="37"/>
                                        </p:tgtEl>
                                      </p:cBhvr>
                                    </p:animEffect>
                                    <p:anim calcmode="lin" valueType="num">
                                      <p:cBhvr>
                                        <p:cTn id="95" dur="500" fill="hold"/>
                                        <p:tgtEl>
                                          <p:spTgt spid="37"/>
                                        </p:tgtEl>
                                        <p:attrNameLst>
                                          <p:attrName>ppt_x</p:attrName>
                                        </p:attrNameLst>
                                      </p:cBhvr>
                                      <p:tavLst>
                                        <p:tav tm="0">
                                          <p:val>
                                            <p:strVal val="#ppt_x"/>
                                          </p:val>
                                        </p:tav>
                                        <p:tav tm="100000">
                                          <p:val>
                                            <p:strVal val="#ppt_x"/>
                                          </p:val>
                                        </p:tav>
                                      </p:tavLst>
                                    </p:anim>
                                    <p:anim calcmode="lin" valueType="num">
                                      <p:cBhvr>
                                        <p:cTn id="96" dur="5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0" presetClass="path" presetSubtype="0" accel="50000" decel="50000" fill="hold" grpId="1" nodeType="clickEffect">
                                  <p:stCondLst>
                                    <p:cond delay="0"/>
                                  </p:stCondLst>
                                  <p:childTnLst>
                                    <p:animMotion origin="layout" path="M -1.94444E-6 7.40741E-7 L -0.15824 -0.09861 " pathEditMode="relative" rAng="0" ptsTypes="AA">
                                      <p:cBhvr>
                                        <p:cTn id="100" dur="750" fill="hold"/>
                                        <p:tgtEl>
                                          <p:spTgt spid="37"/>
                                        </p:tgtEl>
                                        <p:attrNameLst>
                                          <p:attrName>ppt_x</p:attrName>
                                          <p:attrName>ppt_y</p:attrName>
                                        </p:attrNameLst>
                                      </p:cBhvr>
                                      <p:rCtr x="-7917" y="-4938"/>
                                    </p:animMotion>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30"/>
                                        </p:tgtEl>
                                        <p:attrNameLst>
                                          <p:attrName>style.visibility</p:attrName>
                                        </p:attrNameLst>
                                      </p:cBhvr>
                                      <p:to>
                                        <p:strVal val="visible"/>
                                      </p:to>
                                    </p:set>
                                    <p:anim calcmode="lin" valueType="num">
                                      <p:cBhvr>
                                        <p:cTn id="105" dur="500" fill="hold"/>
                                        <p:tgtEl>
                                          <p:spTgt spid="30"/>
                                        </p:tgtEl>
                                        <p:attrNameLst>
                                          <p:attrName>ppt_w</p:attrName>
                                        </p:attrNameLst>
                                      </p:cBhvr>
                                      <p:tavLst>
                                        <p:tav tm="0">
                                          <p:val>
                                            <p:fltVal val="0"/>
                                          </p:val>
                                        </p:tav>
                                        <p:tav tm="100000">
                                          <p:val>
                                            <p:strVal val="#ppt_w"/>
                                          </p:val>
                                        </p:tav>
                                      </p:tavLst>
                                    </p:anim>
                                    <p:anim calcmode="lin" valueType="num">
                                      <p:cBhvr>
                                        <p:cTn id="106" dur="500" fill="hold"/>
                                        <p:tgtEl>
                                          <p:spTgt spid="30"/>
                                        </p:tgtEl>
                                        <p:attrNameLst>
                                          <p:attrName>ppt_h</p:attrName>
                                        </p:attrNameLst>
                                      </p:cBhvr>
                                      <p:tavLst>
                                        <p:tav tm="0">
                                          <p:val>
                                            <p:fltVal val="0"/>
                                          </p:val>
                                        </p:tav>
                                        <p:tav tm="100000">
                                          <p:val>
                                            <p:strVal val="#ppt_h"/>
                                          </p:val>
                                        </p:tav>
                                      </p:tavLst>
                                    </p:anim>
                                    <p:animEffect transition="in" filter="fade">
                                      <p:cBhvr>
                                        <p:cTn id="107" dur="500"/>
                                        <p:tgtEl>
                                          <p:spTgt spid="30"/>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31"/>
                                        </p:tgtEl>
                                        <p:attrNameLst>
                                          <p:attrName>style.visibility</p:attrName>
                                        </p:attrNameLst>
                                      </p:cBhvr>
                                      <p:to>
                                        <p:strVal val="visible"/>
                                      </p:to>
                                    </p:set>
                                    <p:anim calcmode="lin" valueType="num">
                                      <p:cBhvr>
                                        <p:cTn id="112" dur="500" fill="hold"/>
                                        <p:tgtEl>
                                          <p:spTgt spid="31"/>
                                        </p:tgtEl>
                                        <p:attrNameLst>
                                          <p:attrName>ppt_w</p:attrName>
                                        </p:attrNameLst>
                                      </p:cBhvr>
                                      <p:tavLst>
                                        <p:tav tm="0">
                                          <p:val>
                                            <p:fltVal val="0"/>
                                          </p:val>
                                        </p:tav>
                                        <p:tav tm="100000">
                                          <p:val>
                                            <p:strVal val="#ppt_w"/>
                                          </p:val>
                                        </p:tav>
                                      </p:tavLst>
                                    </p:anim>
                                    <p:anim calcmode="lin" valueType="num">
                                      <p:cBhvr>
                                        <p:cTn id="113" dur="500" fill="hold"/>
                                        <p:tgtEl>
                                          <p:spTgt spid="31"/>
                                        </p:tgtEl>
                                        <p:attrNameLst>
                                          <p:attrName>ppt_h</p:attrName>
                                        </p:attrNameLst>
                                      </p:cBhvr>
                                      <p:tavLst>
                                        <p:tav tm="0">
                                          <p:val>
                                            <p:fltVal val="0"/>
                                          </p:val>
                                        </p:tav>
                                        <p:tav tm="100000">
                                          <p:val>
                                            <p:strVal val="#ppt_h"/>
                                          </p:val>
                                        </p:tav>
                                      </p:tavLst>
                                    </p:anim>
                                    <p:animEffect transition="in" filter="fade">
                                      <p:cBhvr>
                                        <p:cTn id="114" dur="500"/>
                                        <p:tgtEl>
                                          <p:spTgt spid="31"/>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barn(inVertical)">
                                      <p:cBhvr>
                                        <p:cTn id="119" dur="500"/>
                                        <p:tgtEl>
                                          <p:spTgt spid="32"/>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grpId="1" nodeType="clickEffect">
                                  <p:stCondLst>
                                    <p:cond delay="0"/>
                                  </p:stCondLst>
                                  <p:childTnLst>
                                    <p:set>
                                      <p:cBhvr>
                                        <p:cTn id="123" dur="1" fill="hold">
                                          <p:stCondLst>
                                            <p:cond delay="0"/>
                                          </p:stCondLst>
                                        </p:cTn>
                                        <p:tgtEl>
                                          <p:spTgt spid="34"/>
                                        </p:tgtEl>
                                        <p:attrNameLst>
                                          <p:attrName>style.visibility</p:attrName>
                                        </p:attrNameLst>
                                      </p:cBhvr>
                                      <p:to>
                                        <p:strVal val="visible"/>
                                      </p:to>
                                    </p:set>
                                    <p:animEffect transition="in" filter="fade">
                                      <p:cBhvr>
                                        <p:cTn id="124" dur="500"/>
                                        <p:tgtEl>
                                          <p:spTgt spid="34"/>
                                        </p:tgtEl>
                                      </p:cBhvr>
                                    </p:animEffect>
                                    <p:anim calcmode="lin" valueType="num">
                                      <p:cBhvr>
                                        <p:cTn id="125" dur="500" fill="hold"/>
                                        <p:tgtEl>
                                          <p:spTgt spid="34"/>
                                        </p:tgtEl>
                                        <p:attrNameLst>
                                          <p:attrName>ppt_x</p:attrName>
                                        </p:attrNameLst>
                                      </p:cBhvr>
                                      <p:tavLst>
                                        <p:tav tm="0">
                                          <p:val>
                                            <p:strVal val="#ppt_x"/>
                                          </p:val>
                                        </p:tav>
                                        <p:tav tm="100000">
                                          <p:val>
                                            <p:strVal val="#ppt_x"/>
                                          </p:val>
                                        </p:tav>
                                      </p:tavLst>
                                    </p:anim>
                                    <p:anim calcmode="lin" valueType="num">
                                      <p:cBhvr>
                                        <p:cTn id="126"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8" presetClass="entr" presetSubtype="12" fill="hold" nodeType="clickEffect">
                                  <p:stCondLst>
                                    <p:cond delay="0"/>
                                  </p:stCondLst>
                                  <p:childTnLst>
                                    <p:set>
                                      <p:cBhvr>
                                        <p:cTn id="130" dur="1" fill="hold">
                                          <p:stCondLst>
                                            <p:cond delay="0"/>
                                          </p:stCondLst>
                                        </p:cTn>
                                        <p:tgtEl>
                                          <p:spTgt spid="46"/>
                                        </p:tgtEl>
                                        <p:attrNameLst>
                                          <p:attrName>style.visibility</p:attrName>
                                        </p:attrNameLst>
                                      </p:cBhvr>
                                      <p:to>
                                        <p:strVal val="visible"/>
                                      </p:to>
                                    </p:set>
                                    <p:animEffect transition="in" filter="strips(downLeft)">
                                      <p:cBhvr>
                                        <p:cTn id="131" dur="500"/>
                                        <p:tgtEl>
                                          <p:spTgt spid="46"/>
                                        </p:tgtEl>
                                      </p:cBhvr>
                                    </p:animEffect>
                                  </p:childTnLst>
                                </p:cTn>
                              </p:par>
                            </p:childTnLst>
                          </p:cTn>
                        </p:par>
                      </p:childTnLst>
                    </p:cTn>
                  </p:par>
                  <p:par>
                    <p:cTn id="132" fill="hold">
                      <p:stCondLst>
                        <p:cond delay="indefinite"/>
                      </p:stCondLst>
                      <p:childTnLst>
                        <p:par>
                          <p:cTn id="133" fill="hold">
                            <p:stCondLst>
                              <p:cond delay="0"/>
                            </p:stCondLst>
                            <p:childTnLst>
                              <p:par>
                                <p:cTn id="134" presetID="42" presetClass="entr" presetSubtype="0" fill="hold" nodeType="clickEffect">
                                  <p:stCondLst>
                                    <p:cond delay="0"/>
                                  </p:stCondLst>
                                  <p:childTnLst>
                                    <p:set>
                                      <p:cBhvr>
                                        <p:cTn id="135" dur="1" fill="hold">
                                          <p:stCondLst>
                                            <p:cond delay="0"/>
                                          </p:stCondLst>
                                        </p:cTn>
                                        <p:tgtEl>
                                          <p:spTgt spid="62"/>
                                        </p:tgtEl>
                                        <p:attrNameLst>
                                          <p:attrName>style.visibility</p:attrName>
                                        </p:attrNameLst>
                                      </p:cBhvr>
                                      <p:to>
                                        <p:strVal val="visible"/>
                                      </p:to>
                                    </p:set>
                                    <p:animEffect transition="in" filter="fade">
                                      <p:cBhvr>
                                        <p:cTn id="136" dur="500"/>
                                        <p:tgtEl>
                                          <p:spTgt spid="62"/>
                                        </p:tgtEl>
                                      </p:cBhvr>
                                    </p:animEffect>
                                    <p:anim calcmode="lin" valueType="num">
                                      <p:cBhvr>
                                        <p:cTn id="137" dur="500" fill="hold"/>
                                        <p:tgtEl>
                                          <p:spTgt spid="62"/>
                                        </p:tgtEl>
                                        <p:attrNameLst>
                                          <p:attrName>ppt_x</p:attrName>
                                        </p:attrNameLst>
                                      </p:cBhvr>
                                      <p:tavLst>
                                        <p:tav tm="0">
                                          <p:val>
                                            <p:strVal val="#ppt_x"/>
                                          </p:val>
                                        </p:tav>
                                        <p:tav tm="100000">
                                          <p:val>
                                            <p:strVal val="#ppt_x"/>
                                          </p:val>
                                        </p:tav>
                                      </p:tavLst>
                                    </p:anim>
                                    <p:anim calcmode="lin" valueType="num">
                                      <p:cBhvr>
                                        <p:cTn id="138" dur="5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nodeType="clickEffect">
                                  <p:stCondLst>
                                    <p:cond delay="0"/>
                                  </p:stCondLst>
                                  <p:childTnLst>
                                    <p:set>
                                      <p:cBhvr>
                                        <p:cTn id="142" dur="1" fill="hold">
                                          <p:stCondLst>
                                            <p:cond delay="0"/>
                                          </p:stCondLst>
                                        </p:cTn>
                                        <p:tgtEl>
                                          <p:spTgt spid="50"/>
                                        </p:tgtEl>
                                        <p:attrNameLst>
                                          <p:attrName>style.visibility</p:attrName>
                                        </p:attrNameLst>
                                      </p:cBhvr>
                                      <p:to>
                                        <p:strVal val="visible"/>
                                      </p:to>
                                    </p:set>
                                    <p:animEffect transition="in" filter="fade">
                                      <p:cBhvr>
                                        <p:cTn id="143" dur="500"/>
                                        <p:tgtEl>
                                          <p:spTgt spid="50"/>
                                        </p:tgtEl>
                                      </p:cBhvr>
                                    </p:animEffect>
                                    <p:anim calcmode="lin" valueType="num">
                                      <p:cBhvr>
                                        <p:cTn id="144" dur="500" fill="hold"/>
                                        <p:tgtEl>
                                          <p:spTgt spid="50"/>
                                        </p:tgtEl>
                                        <p:attrNameLst>
                                          <p:attrName>ppt_x</p:attrName>
                                        </p:attrNameLst>
                                      </p:cBhvr>
                                      <p:tavLst>
                                        <p:tav tm="0">
                                          <p:val>
                                            <p:strVal val="#ppt_x"/>
                                          </p:val>
                                        </p:tav>
                                        <p:tav tm="100000">
                                          <p:val>
                                            <p:strVal val="#ppt_x"/>
                                          </p:val>
                                        </p:tav>
                                      </p:tavLst>
                                    </p:anim>
                                    <p:anim calcmode="lin" valueType="num">
                                      <p:cBhvr>
                                        <p:cTn id="145" dur="500" fill="hold"/>
                                        <p:tgtEl>
                                          <p:spTgt spid="50"/>
                                        </p:tgtEl>
                                        <p:attrNameLst>
                                          <p:attrName>ppt_y</p:attrName>
                                        </p:attrNameLst>
                                      </p:cBhvr>
                                      <p:tavLst>
                                        <p:tav tm="0">
                                          <p:val>
                                            <p:strVal val="#ppt_y+.1"/>
                                          </p:val>
                                        </p:tav>
                                        <p:tav tm="100000">
                                          <p:val>
                                            <p:strVal val="#ppt_y"/>
                                          </p:val>
                                        </p:tav>
                                      </p:tavLst>
                                    </p:anim>
                                  </p:childTnLst>
                                </p:cTn>
                              </p:par>
                              <p:par>
                                <p:cTn id="146" presetID="42" presetClass="entr" presetSubtype="0" fill="hold" grpId="0" nodeType="withEffect">
                                  <p:stCondLst>
                                    <p:cond delay="0"/>
                                  </p:stCondLst>
                                  <p:childTnLst>
                                    <p:set>
                                      <p:cBhvr>
                                        <p:cTn id="147" dur="1" fill="hold">
                                          <p:stCondLst>
                                            <p:cond delay="0"/>
                                          </p:stCondLst>
                                        </p:cTn>
                                        <p:tgtEl>
                                          <p:spTgt spid="60"/>
                                        </p:tgtEl>
                                        <p:attrNameLst>
                                          <p:attrName>style.visibility</p:attrName>
                                        </p:attrNameLst>
                                      </p:cBhvr>
                                      <p:to>
                                        <p:strVal val="visible"/>
                                      </p:to>
                                    </p:set>
                                    <p:animEffect transition="in" filter="fade">
                                      <p:cBhvr>
                                        <p:cTn id="148" dur="500"/>
                                        <p:tgtEl>
                                          <p:spTgt spid="60"/>
                                        </p:tgtEl>
                                      </p:cBhvr>
                                    </p:animEffect>
                                    <p:anim calcmode="lin" valueType="num">
                                      <p:cBhvr>
                                        <p:cTn id="149" dur="500" fill="hold"/>
                                        <p:tgtEl>
                                          <p:spTgt spid="60"/>
                                        </p:tgtEl>
                                        <p:attrNameLst>
                                          <p:attrName>ppt_x</p:attrName>
                                        </p:attrNameLst>
                                      </p:cBhvr>
                                      <p:tavLst>
                                        <p:tav tm="0">
                                          <p:val>
                                            <p:strVal val="#ppt_x"/>
                                          </p:val>
                                        </p:tav>
                                        <p:tav tm="100000">
                                          <p:val>
                                            <p:strVal val="#ppt_x"/>
                                          </p:val>
                                        </p:tav>
                                      </p:tavLst>
                                    </p:anim>
                                    <p:anim calcmode="lin" valueType="num">
                                      <p:cBhvr>
                                        <p:cTn id="150" dur="5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42" presetClass="entr" presetSubtype="0" fill="hold" grpId="0" nodeType="clickEffect">
                                  <p:stCondLst>
                                    <p:cond delay="0"/>
                                  </p:stCondLst>
                                  <p:childTnLst>
                                    <p:set>
                                      <p:cBhvr>
                                        <p:cTn id="154" dur="1" fill="hold">
                                          <p:stCondLst>
                                            <p:cond delay="0"/>
                                          </p:stCondLst>
                                        </p:cTn>
                                        <p:tgtEl>
                                          <p:spTgt spid="80"/>
                                        </p:tgtEl>
                                        <p:attrNameLst>
                                          <p:attrName>style.visibility</p:attrName>
                                        </p:attrNameLst>
                                      </p:cBhvr>
                                      <p:to>
                                        <p:strVal val="visible"/>
                                      </p:to>
                                    </p:set>
                                    <p:animEffect transition="in" filter="fade">
                                      <p:cBhvr>
                                        <p:cTn id="155" dur="500"/>
                                        <p:tgtEl>
                                          <p:spTgt spid="80"/>
                                        </p:tgtEl>
                                      </p:cBhvr>
                                    </p:animEffect>
                                    <p:anim calcmode="lin" valueType="num">
                                      <p:cBhvr>
                                        <p:cTn id="156" dur="500" fill="hold"/>
                                        <p:tgtEl>
                                          <p:spTgt spid="80"/>
                                        </p:tgtEl>
                                        <p:attrNameLst>
                                          <p:attrName>ppt_x</p:attrName>
                                        </p:attrNameLst>
                                      </p:cBhvr>
                                      <p:tavLst>
                                        <p:tav tm="0">
                                          <p:val>
                                            <p:strVal val="#ppt_x"/>
                                          </p:val>
                                        </p:tav>
                                        <p:tav tm="100000">
                                          <p:val>
                                            <p:strVal val="#ppt_x"/>
                                          </p:val>
                                        </p:tav>
                                      </p:tavLst>
                                    </p:anim>
                                    <p:anim calcmode="lin" valueType="num">
                                      <p:cBhvr>
                                        <p:cTn id="157" dur="5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0" presetClass="path" presetSubtype="0" accel="50000" decel="50000" fill="hold" grpId="1" nodeType="clickEffect">
                                  <p:stCondLst>
                                    <p:cond delay="0"/>
                                  </p:stCondLst>
                                  <p:childTnLst>
                                    <p:animMotion origin="layout" path="M -2.22222E-6 -1.7284E-6 L 0.09488 -0.21697 " pathEditMode="relative" rAng="0" ptsTypes="AA">
                                      <p:cBhvr>
                                        <p:cTn id="161" dur="750" fill="hold"/>
                                        <p:tgtEl>
                                          <p:spTgt spid="80"/>
                                        </p:tgtEl>
                                        <p:attrNameLst>
                                          <p:attrName>ppt_x</p:attrName>
                                          <p:attrName>ppt_y</p:attrName>
                                        </p:attrNameLst>
                                      </p:cBhvr>
                                      <p:rCtr x="4740" y="-10849"/>
                                    </p:animMotion>
                                  </p:childTnLst>
                                </p:cTn>
                              </p:par>
                            </p:childTnLst>
                          </p:cTn>
                        </p:par>
                      </p:childTnLst>
                    </p:cTn>
                  </p:par>
                  <p:par>
                    <p:cTn id="162" fill="hold">
                      <p:stCondLst>
                        <p:cond delay="indefinite"/>
                      </p:stCondLst>
                      <p:childTnLst>
                        <p:par>
                          <p:cTn id="163" fill="hold">
                            <p:stCondLst>
                              <p:cond delay="0"/>
                            </p:stCondLst>
                            <p:childTnLst>
                              <p:par>
                                <p:cTn id="164" presetID="53" presetClass="entr" presetSubtype="16" fill="hold" grpId="0" nodeType="clickEffect">
                                  <p:stCondLst>
                                    <p:cond delay="0"/>
                                  </p:stCondLst>
                                  <p:childTnLst>
                                    <p:set>
                                      <p:cBhvr>
                                        <p:cTn id="165" dur="1" fill="hold">
                                          <p:stCondLst>
                                            <p:cond delay="0"/>
                                          </p:stCondLst>
                                        </p:cTn>
                                        <p:tgtEl>
                                          <p:spTgt spid="61"/>
                                        </p:tgtEl>
                                        <p:attrNameLst>
                                          <p:attrName>style.visibility</p:attrName>
                                        </p:attrNameLst>
                                      </p:cBhvr>
                                      <p:to>
                                        <p:strVal val="visible"/>
                                      </p:to>
                                    </p:set>
                                    <p:anim calcmode="lin" valueType="num">
                                      <p:cBhvr>
                                        <p:cTn id="166" dur="500" fill="hold"/>
                                        <p:tgtEl>
                                          <p:spTgt spid="61"/>
                                        </p:tgtEl>
                                        <p:attrNameLst>
                                          <p:attrName>ppt_w</p:attrName>
                                        </p:attrNameLst>
                                      </p:cBhvr>
                                      <p:tavLst>
                                        <p:tav tm="0">
                                          <p:val>
                                            <p:fltVal val="0"/>
                                          </p:val>
                                        </p:tav>
                                        <p:tav tm="100000">
                                          <p:val>
                                            <p:strVal val="#ppt_w"/>
                                          </p:val>
                                        </p:tav>
                                      </p:tavLst>
                                    </p:anim>
                                    <p:anim calcmode="lin" valueType="num">
                                      <p:cBhvr>
                                        <p:cTn id="167" dur="500" fill="hold"/>
                                        <p:tgtEl>
                                          <p:spTgt spid="61"/>
                                        </p:tgtEl>
                                        <p:attrNameLst>
                                          <p:attrName>ppt_h</p:attrName>
                                        </p:attrNameLst>
                                      </p:cBhvr>
                                      <p:tavLst>
                                        <p:tav tm="0">
                                          <p:val>
                                            <p:fltVal val="0"/>
                                          </p:val>
                                        </p:tav>
                                        <p:tav tm="100000">
                                          <p:val>
                                            <p:strVal val="#ppt_h"/>
                                          </p:val>
                                        </p:tav>
                                      </p:tavLst>
                                    </p:anim>
                                    <p:animEffect transition="in" filter="fade">
                                      <p:cBhvr>
                                        <p:cTn id="168" dur="500"/>
                                        <p:tgtEl>
                                          <p:spTgt spid="61"/>
                                        </p:tgtEl>
                                      </p:cBhvr>
                                    </p:animEffect>
                                  </p:childTnLst>
                                </p:cTn>
                              </p:par>
                            </p:childTnLst>
                          </p:cTn>
                        </p:par>
                      </p:childTnLst>
                    </p:cTn>
                  </p:par>
                  <p:par>
                    <p:cTn id="169" fill="hold">
                      <p:stCondLst>
                        <p:cond delay="indefinite"/>
                      </p:stCondLst>
                      <p:childTnLst>
                        <p:par>
                          <p:cTn id="170" fill="hold">
                            <p:stCondLst>
                              <p:cond delay="0"/>
                            </p:stCondLst>
                            <p:childTnLst>
                              <p:par>
                                <p:cTn id="171" presetID="18" presetClass="entr" presetSubtype="12" fill="hold" nodeType="clickEffect">
                                  <p:stCondLst>
                                    <p:cond delay="0"/>
                                  </p:stCondLst>
                                  <p:childTnLst>
                                    <p:set>
                                      <p:cBhvr>
                                        <p:cTn id="172" dur="1" fill="hold">
                                          <p:stCondLst>
                                            <p:cond delay="0"/>
                                          </p:stCondLst>
                                        </p:cTn>
                                        <p:tgtEl>
                                          <p:spTgt spid="66"/>
                                        </p:tgtEl>
                                        <p:attrNameLst>
                                          <p:attrName>style.visibility</p:attrName>
                                        </p:attrNameLst>
                                      </p:cBhvr>
                                      <p:to>
                                        <p:strVal val="visible"/>
                                      </p:to>
                                    </p:set>
                                    <p:animEffect transition="in" filter="strips(downLeft)">
                                      <p:cBhvr>
                                        <p:cTn id="173" dur="500"/>
                                        <p:tgtEl>
                                          <p:spTgt spid="66"/>
                                        </p:tgtEl>
                                      </p:cBhvr>
                                    </p:animEffect>
                                  </p:childTnLst>
                                </p:cTn>
                              </p:par>
                            </p:childTnLst>
                          </p:cTn>
                        </p:par>
                      </p:childTnLst>
                    </p:cTn>
                  </p:par>
                  <p:par>
                    <p:cTn id="174" fill="hold">
                      <p:stCondLst>
                        <p:cond delay="indefinite"/>
                      </p:stCondLst>
                      <p:childTnLst>
                        <p:par>
                          <p:cTn id="175" fill="hold">
                            <p:stCondLst>
                              <p:cond delay="0"/>
                            </p:stCondLst>
                            <p:childTnLst>
                              <p:par>
                                <p:cTn id="176" presetID="42" presetClass="entr" presetSubtype="0" fill="hold" nodeType="clickEffect">
                                  <p:stCondLst>
                                    <p:cond delay="0"/>
                                  </p:stCondLst>
                                  <p:childTnLst>
                                    <p:set>
                                      <p:cBhvr>
                                        <p:cTn id="177" dur="1" fill="hold">
                                          <p:stCondLst>
                                            <p:cond delay="0"/>
                                          </p:stCondLst>
                                        </p:cTn>
                                        <p:tgtEl>
                                          <p:spTgt spid="79"/>
                                        </p:tgtEl>
                                        <p:attrNameLst>
                                          <p:attrName>style.visibility</p:attrName>
                                        </p:attrNameLst>
                                      </p:cBhvr>
                                      <p:to>
                                        <p:strVal val="visible"/>
                                      </p:to>
                                    </p:set>
                                    <p:animEffect transition="in" filter="fade">
                                      <p:cBhvr>
                                        <p:cTn id="178" dur="500"/>
                                        <p:tgtEl>
                                          <p:spTgt spid="79"/>
                                        </p:tgtEl>
                                      </p:cBhvr>
                                    </p:animEffect>
                                    <p:anim calcmode="lin" valueType="num">
                                      <p:cBhvr>
                                        <p:cTn id="179" dur="500" fill="hold"/>
                                        <p:tgtEl>
                                          <p:spTgt spid="79"/>
                                        </p:tgtEl>
                                        <p:attrNameLst>
                                          <p:attrName>ppt_x</p:attrName>
                                        </p:attrNameLst>
                                      </p:cBhvr>
                                      <p:tavLst>
                                        <p:tav tm="0">
                                          <p:val>
                                            <p:strVal val="#ppt_x"/>
                                          </p:val>
                                        </p:tav>
                                        <p:tav tm="100000">
                                          <p:val>
                                            <p:strVal val="#ppt_x"/>
                                          </p:val>
                                        </p:tav>
                                      </p:tavLst>
                                    </p:anim>
                                    <p:anim calcmode="lin" valueType="num">
                                      <p:cBhvr>
                                        <p:cTn id="180" dur="5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2" presetClass="entr" presetSubtype="0" fill="hold" nodeType="clickEffect">
                                  <p:stCondLst>
                                    <p:cond delay="0"/>
                                  </p:stCondLst>
                                  <p:childTnLst>
                                    <p:set>
                                      <p:cBhvr>
                                        <p:cTn id="184" dur="1" fill="hold">
                                          <p:stCondLst>
                                            <p:cond delay="0"/>
                                          </p:stCondLst>
                                        </p:cTn>
                                        <p:tgtEl>
                                          <p:spTgt spid="78"/>
                                        </p:tgtEl>
                                        <p:attrNameLst>
                                          <p:attrName>style.visibility</p:attrName>
                                        </p:attrNameLst>
                                      </p:cBhvr>
                                      <p:to>
                                        <p:strVal val="visible"/>
                                      </p:to>
                                    </p:set>
                                    <p:animEffect transition="in" filter="fade">
                                      <p:cBhvr>
                                        <p:cTn id="185" dur="500"/>
                                        <p:tgtEl>
                                          <p:spTgt spid="78"/>
                                        </p:tgtEl>
                                      </p:cBhvr>
                                    </p:animEffect>
                                    <p:anim calcmode="lin" valueType="num">
                                      <p:cBhvr>
                                        <p:cTn id="186" dur="500" fill="hold"/>
                                        <p:tgtEl>
                                          <p:spTgt spid="78"/>
                                        </p:tgtEl>
                                        <p:attrNameLst>
                                          <p:attrName>ppt_x</p:attrName>
                                        </p:attrNameLst>
                                      </p:cBhvr>
                                      <p:tavLst>
                                        <p:tav tm="0">
                                          <p:val>
                                            <p:strVal val="#ppt_x"/>
                                          </p:val>
                                        </p:tav>
                                        <p:tav tm="100000">
                                          <p:val>
                                            <p:strVal val="#ppt_x"/>
                                          </p:val>
                                        </p:tav>
                                      </p:tavLst>
                                    </p:anim>
                                    <p:anim calcmode="lin" valueType="num">
                                      <p:cBhvr>
                                        <p:cTn id="187" dur="5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188" fill="hold">
                      <p:stCondLst>
                        <p:cond delay="indefinite"/>
                      </p:stCondLst>
                      <p:childTnLst>
                        <p:par>
                          <p:cTn id="189" fill="hold">
                            <p:stCondLst>
                              <p:cond delay="0"/>
                            </p:stCondLst>
                            <p:childTnLst>
                              <p:par>
                                <p:cTn id="190" presetID="42" presetClass="entr" presetSubtype="0" fill="hold" grpId="2" nodeType="clickEffect">
                                  <p:stCondLst>
                                    <p:cond delay="0"/>
                                  </p:stCondLst>
                                  <p:childTnLst>
                                    <p:set>
                                      <p:cBhvr>
                                        <p:cTn id="191" dur="1" fill="hold">
                                          <p:stCondLst>
                                            <p:cond delay="0"/>
                                          </p:stCondLst>
                                        </p:cTn>
                                        <p:tgtEl>
                                          <p:spTgt spid="81"/>
                                        </p:tgtEl>
                                        <p:attrNameLst>
                                          <p:attrName>style.visibility</p:attrName>
                                        </p:attrNameLst>
                                      </p:cBhvr>
                                      <p:to>
                                        <p:strVal val="visible"/>
                                      </p:to>
                                    </p:set>
                                    <p:animEffect transition="in" filter="fade">
                                      <p:cBhvr>
                                        <p:cTn id="192" dur="500"/>
                                        <p:tgtEl>
                                          <p:spTgt spid="81"/>
                                        </p:tgtEl>
                                      </p:cBhvr>
                                    </p:animEffect>
                                    <p:anim calcmode="lin" valueType="num">
                                      <p:cBhvr>
                                        <p:cTn id="193" dur="500" fill="hold"/>
                                        <p:tgtEl>
                                          <p:spTgt spid="81"/>
                                        </p:tgtEl>
                                        <p:attrNameLst>
                                          <p:attrName>ppt_x</p:attrName>
                                        </p:attrNameLst>
                                      </p:cBhvr>
                                      <p:tavLst>
                                        <p:tav tm="0">
                                          <p:val>
                                            <p:strVal val="#ppt_x"/>
                                          </p:val>
                                        </p:tav>
                                        <p:tav tm="100000">
                                          <p:val>
                                            <p:strVal val="#ppt_x"/>
                                          </p:val>
                                        </p:tav>
                                      </p:tavLst>
                                    </p:anim>
                                    <p:anim calcmode="lin" valueType="num">
                                      <p:cBhvr>
                                        <p:cTn id="194" dur="5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95" fill="hold">
                      <p:stCondLst>
                        <p:cond delay="indefinite"/>
                      </p:stCondLst>
                      <p:childTnLst>
                        <p:par>
                          <p:cTn id="196" fill="hold">
                            <p:stCondLst>
                              <p:cond delay="0"/>
                            </p:stCondLst>
                            <p:childTnLst>
                              <p:par>
                                <p:cTn id="197" presetID="0" presetClass="path" presetSubtype="0" accel="50000" decel="50000" fill="hold" grpId="3" nodeType="clickEffect">
                                  <p:stCondLst>
                                    <p:cond delay="0"/>
                                  </p:stCondLst>
                                  <p:childTnLst>
                                    <p:animMotion origin="layout" path="M 3.19444E-6 -4.69136E-6 L 0.01206 -0.21774 " pathEditMode="relative" rAng="0" ptsTypes="AA">
                                      <p:cBhvr>
                                        <p:cTn id="198" dur="750" fill="hold"/>
                                        <p:tgtEl>
                                          <p:spTgt spid="81"/>
                                        </p:tgtEl>
                                        <p:attrNameLst>
                                          <p:attrName>ppt_x</p:attrName>
                                          <p:attrName>ppt_y</p:attrName>
                                        </p:attrNameLst>
                                      </p:cBhvr>
                                      <p:rCtr x="599" y="-10895"/>
                                    </p:animMotion>
                                  </p:childTnLst>
                                </p:cTn>
                              </p:par>
                            </p:childTnLst>
                          </p:cTn>
                        </p:par>
                      </p:childTnLst>
                    </p:cTn>
                  </p:par>
                  <p:par>
                    <p:cTn id="199" fill="hold">
                      <p:stCondLst>
                        <p:cond delay="indefinite"/>
                      </p:stCondLst>
                      <p:childTnLst>
                        <p:par>
                          <p:cTn id="200" fill="hold">
                            <p:stCondLst>
                              <p:cond delay="0"/>
                            </p:stCondLst>
                            <p:childTnLst>
                              <p:par>
                                <p:cTn id="201" presetID="47" presetClass="entr" presetSubtype="0" fill="hold" grpId="0" nodeType="clickEffect">
                                  <p:stCondLst>
                                    <p:cond delay="0"/>
                                  </p:stCondLst>
                                  <p:childTnLst>
                                    <p:set>
                                      <p:cBhvr>
                                        <p:cTn id="202" dur="1" fill="hold">
                                          <p:stCondLst>
                                            <p:cond delay="0"/>
                                          </p:stCondLst>
                                        </p:cTn>
                                        <p:tgtEl>
                                          <p:spTgt spid="135"/>
                                        </p:tgtEl>
                                        <p:attrNameLst>
                                          <p:attrName>style.visibility</p:attrName>
                                        </p:attrNameLst>
                                      </p:cBhvr>
                                      <p:to>
                                        <p:strVal val="visible"/>
                                      </p:to>
                                    </p:set>
                                    <p:animEffect transition="in" filter="fade">
                                      <p:cBhvr>
                                        <p:cTn id="203" dur="500"/>
                                        <p:tgtEl>
                                          <p:spTgt spid="135"/>
                                        </p:tgtEl>
                                      </p:cBhvr>
                                    </p:animEffect>
                                    <p:anim calcmode="lin" valueType="num">
                                      <p:cBhvr>
                                        <p:cTn id="204" dur="500" fill="hold"/>
                                        <p:tgtEl>
                                          <p:spTgt spid="135"/>
                                        </p:tgtEl>
                                        <p:attrNameLst>
                                          <p:attrName>ppt_x</p:attrName>
                                        </p:attrNameLst>
                                      </p:cBhvr>
                                      <p:tavLst>
                                        <p:tav tm="0">
                                          <p:val>
                                            <p:strVal val="#ppt_x"/>
                                          </p:val>
                                        </p:tav>
                                        <p:tav tm="100000">
                                          <p:val>
                                            <p:strVal val="#ppt_x"/>
                                          </p:val>
                                        </p:tav>
                                      </p:tavLst>
                                    </p:anim>
                                    <p:anim calcmode="lin" valueType="num">
                                      <p:cBhvr>
                                        <p:cTn id="205" dur="500" fill="hold"/>
                                        <p:tgtEl>
                                          <p:spTgt spid="135"/>
                                        </p:tgtEl>
                                        <p:attrNameLst>
                                          <p:attrName>ppt_y</p:attrName>
                                        </p:attrNameLst>
                                      </p:cBhvr>
                                      <p:tavLst>
                                        <p:tav tm="0">
                                          <p:val>
                                            <p:strVal val="#ppt_y-.1"/>
                                          </p:val>
                                        </p:tav>
                                        <p:tav tm="100000">
                                          <p:val>
                                            <p:strVal val="#ppt_y"/>
                                          </p:val>
                                        </p:tav>
                                      </p:tavLst>
                                    </p:anim>
                                  </p:childTnLst>
                                </p:cTn>
                              </p:par>
                            </p:childTnLst>
                          </p:cTn>
                        </p:par>
                      </p:childTnLst>
                    </p:cTn>
                  </p:par>
                  <p:par>
                    <p:cTn id="206" fill="hold">
                      <p:stCondLst>
                        <p:cond delay="indefinite"/>
                      </p:stCondLst>
                      <p:childTnLst>
                        <p:par>
                          <p:cTn id="207" fill="hold">
                            <p:stCondLst>
                              <p:cond delay="0"/>
                            </p:stCondLst>
                            <p:childTnLst>
                              <p:par>
                                <p:cTn id="208" presetID="18" presetClass="entr" presetSubtype="12" fill="hold" nodeType="clickEffect">
                                  <p:stCondLst>
                                    <p:cond delay="0"/>
                                  </p:stCondLst>
                                  <p:childTnLst>
                                    <p:set>
                                      <p:cBhvr>
                                        <p:cTn id="209" dur="1" fill="hold">
                                          <p:stCondLst>
                                            <p:cond delay="0"/>
                                          </p:stCondLst>
                                        </p:cTn>
                                        <p:tgtEl>
                                          <p:spTgt spid="143"/>
                                        </p:tgtEl>
                                        <p:attrNameLst>
                                          <p:attrName>style.visibility</p:attrName>
                                        </p:attrNameLst>
                                      </p:cBhvr>
                                      <p:to>
                                        <p:strVal val="visible"/>
                                      </p:to>
                                    </p:set>
                                    <p:animEffect transition="in" filter="strips(downLeft)">
                                      <p:cBhvr>
                                        <p:cTn id="210" dur="500"/>
                                        <p:tgtEl>
                                          <p:spTgt spid="143"/>
                                        </p:tgtEl>
                                      </p:cBhvr>
                                    </p:animEffect>
                                  </p:childTnLst>
                                </p:cTn>
                              </p:par>
                            </p:childTnLst>
                          </p:cTn>
                        </p:par>
                      </p:childTnLst>
                    </p:cTn>
                  </p:par>
                  <p:par>
                    <p:cTn id="211" fill="hold">
                      <p:stCondLst>
                        <p:cond delay="indefinite"/>
                      </p:stCondLst>
                      <p:childTnLst>
                        <p:par>
                          <p:cTn id="212" fill="hold">
                            <p:stCondLst>
                              <p:cond delay="0"/>
                            </p:stCondLst>
                            <p:childTnLst>
                              <p:par>
                                <p:cTn id="213" presetID="16" presetClass="entr" presetSubtype="21" fill="hold" nodeType="clickEffect">
                                  <p:stCondLst>
                                    <p:cond delay="0"/>
                                  </p:stCondLst>
                                  <p:childTnLst>
                                    <p:set>
                                      <p:cBhvr>
                                        <p:cTn id="214" dur="1" fill="hold">
                                          <p:stCondLst>
                                            <p:cond delay="0"/>
                                          </p:stCondLst>
                                        </p:cTn>
                                        <p:tgtEl>
                                          <p:spTgt spid="136"/>
                                        </p:tgtEl>
                                        <p:attrNameLst>
                                          <p:attrName>style.visibility</p:attrName>
                                        </p:attrNameLst>
                                      </p:cBhvr>
                                      <p:to>
                                        <p:strVal val="visible"/>
                                      </p:to>
                                    </p:set>
                                    <p:animEffect transition="in" filter="barn(inVertical)">
                                      <p:cBhvr>
                                        <p:cTn id="215" dur="500"/>
                                        <p:tgtEl>
                                          <p:spTgt spid="136"/>
                                        </p:tgtEl>
                                      </p:cBhvr>
                                    </p:animEffect>
                                  </p:childTnLst>
                                </p:cTn>
                              </p:par>
                            </p:childTnLst>
                          </p:cTn>
                        </p:par>
                      </p:childTnLst>
                    </p:cTn>
                  </p:par>
                  <p:par>
                    <p:cTn id="216" fill="hold">
                      <p:stCondLst>
                        <p:cond delay="indefinite"/>
                      </p:stCondLst>
                      <p:childTnLst>
                        <p:par>
                          <p:cTn id="217" fill="hold">
                            <p:stCondLst>
                              <p:cond delay="0"/>
                            </p:stCondLst>
                            <p:childTnLst>
                              <p:par>
                                <p:cTn id="218" presetID="42" presetClass="entr" presetSubtype="0" fill="hold" grpId="0" nodeType="clickEffect">
                                  <p:stCondLst>
                                    <p:cond delay="0"/>
                                  </p:stCondLst>
                                  <p:childTnLst>
                                    <p:set>
                                      <p:cBhvr>
                                        <p:cTn id="219" dur="1" fill="hold">
                                          <p:stCondLst>
                                            <p:cond delay="0"/>
                                          </p:stCondLst>
                                        </p:cTn>
                                        <p:tgtEl>
                                          <p:spTgt spid="142"/>
                                        </p:tgtEl>
                                        <p:attrNameLst>
                                          <p:attrName>style.visibility</p:attrName>
                                        </p:attrNameLst>
                                      </p:cBhvr>
                                      <p:to>
                                        <p:strVal val="visible"/>
                                      </p:to>
                                    </p:set>
                                    <p:animEffect transition="in" filter="fade">
                                      <p:cBhvr>
                                        <p:cTn id="220" dur="500"/>
                                        <p:tgtEl>
                                          <p:spTgt spid="142"/>
                                        </p:tgtEl>
                                      </p:cBhvr>
                                    </p:animEffect>
                                    <p:anim calcmode="lin" valueType="num">
                                      <p:cBhvr>
                                        <p:cTn id="221" dur="500" fill="hold"/>
                                        <p:tgtEl>
                                          <p:spTgt spid="142"/>
                                        </p:tgtEl>
                                        <p:attrNameLst>
                                          <p:attrName>ppt_x</p:attrName>
                                        </p:attrNameLst>
                                      </p:cBhvr>
                                      <p:tavLst>
                                        <p:tav tm="0">
                                          <p:val>
                                            <p:strVal val="#ppt_x"/>
                                          </p:val>
                                        </p:tav>
                                        <p:tav tm="100000">
                                          <p:val>
                                            <p:strVal val="#ppt_x"/>
                                          </p:val>
                                        </p:tav>
                                      </p:tavLst>
                                    </p:anim>
                                    <p:anim calcmode="lin" valueType="num">
                                      <p:cBhvr>
                                        <p:cTn id="222" dur="5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223" fill="hold">
                      <p:stCondLst>
                        <p:cond delay="indefinite"/>
                      </p:stCondLst>
                      <p:childTnLst>
                        <p:par>
                          <p:cTn id="224" fill="hold">
                            <p:stCondLst>
                              <p:cond delay="0"/>
                            </p:stCondLst>
                            <p:childTnLst>
                              <p:par>
                                <p:cTn id="225" presetID="0" presetClass="path" presetSubtype="0" accel="50000" decel="50000" fill="hold" grpId="1" nodeType="clickEffect">
                                  <p:stCondLst>
                                    <p:cond delay="0"/>
                                  </p:stCondLst>
                                  <p:childTnLst>
                                    <p:animMotion origin="layout" path="M -1.80556E-6 -2.46914E-6 L 0.00122 -0.18441 " pathEditMode="relative" rAng="0" ptsTypes="AA">
                                      <p:cBhvr>
                                        <p:cTn id="226" dur="750" fill="hold"/>
                                        <p:tgtEl>
                                          <p:spTgt spid="142"/>
                                        </p:tgtEl>
                                        <p:attrNameLst>
                                          <p:attrName>ppt_x</p:attrName>
                                          <p:attrName>ppt_y</p:attrName>
                                        </p:attrNameLst>
                                      </p:cBhvr>
                                      <p:rCtr x="61" y="-9228"/>
                                    </p:animMotion>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61"/>
                                        </p:tgtEl>
                                      </p:cBhvr>
                                    </p:animEffect>
                                    <p:set>
                                      <p:cBhvr>
                                        <p:cTn id="231" dur="1" fill="hold">
                                          <p:stCondLst>
                                            <p:cond delay="499"/>
                                          </p:stCondLst>
                                        </p:cTn>
                                        <p:tgtEl>
                                          <p:spTgt spid="61"/>
                                        </p:tgtEl>
                                        <p:attrNameLst>
                                          <p:attrName>style.visibility</p:attrName>
                                        </p:attrNameLst>
                                      </p:cBhvr>
                                      <p:to>
                                        <p:strVal val="hidden"/>
                                      </p:to>
                                    </p:set>
                                  </p:childTnLst>
                                </p:cTn>
                              </p:par>
                              <p:par>
                                <p:cTn id="232" presetID="10" presetClass="exit" presetSubtype="0" fill="hold" grpId="1" nodeType="withEffect">
                                  <p:stCondLst>
                                    <p:cond delay="0"/>
                                  </p:stCondLst>
                                  <p:childTnLst>
                                    <p:animEffect transition="out" filter="fade">
                                      <p:cBhvr>
                                        <p:cTn id="233" dur="500"/>
                                        <p:tgtEl>
                                          <p:spTgt spid="135"/>
                                        </p:tgtEl>
                                      </p:cBhvr>
                                    </p:animEffect>
                                    <p:set>
                                      <p:cBhvr>
                                        <p:cTn id="234" dur="1" fill="hold">
                                          <p:stCondLst>
                                            <p:cond delay="499"/>
                                          </p:stCondLst>
                                        </p:cTn>
                                        <p:tgtEl>
                                          <p:spTgt spid="135"/>
                                        </p:tgtEl>
                                        <p:attrNameLst>
                                          <p:attrName>style.visibility</p:attrName>
                                        </p:attrNameLst>
                                      </p:cBhvr>
                                      <p:to>
                                        <p:strVal val="hidden"/>
                                      </p:to>
                                    </p:set>
                                  </p:childTnLst>
                                </p:cTn>
                              </p:par>
                              <p:par>
                                <p:cTn id="235" presetID="16" presetClass="exit" presetSubtype="21" fill="hold" nodeType="withEffect">
                                  <p:stCondLst>
                                    <p:cond delay="0"/>
                                  </p:stCondLst>
                                  <p:childTnLst>
                                    <p:animEffect transition="out" filter="barn(inVertical)">
                                      <p:cBhvr>
                                        <p:cTn id="236" dur="500"/>
                                        <p:tgtEl>
                                          <p:spTgt spid="136"/>
                                        </p:tgtEl>
                                      </p:cBhvr>
                                    </p:animEffect>
                                    <p:set>
                                      <p:cBhvr>
                                        <p:cTn id="237" dur="1" fill="hold">
                                          <p:stCondLst>
                                            <p:cond delay="499"/>
                                          </p:stCondLst>
                                        </p:cTn>
                                        <p:tgtEl>
                                          <p:spTgt spid="136"/>
                                        </p:tgtEl>
                                        <p:attrNameLst>
                                          <p:attrName>style.visibility</p:attrName>
                                        </p:attrNameLst>
                                      </p:cBhvr>
                                      <p:to>
                                        <p:strVal val="hidden"/>
                                      </p:to>
                                    </p:set>
                                  </p:childTnLst>
                                </p:cTn>
                              </p:par>
                            </p:childTnLst>
                          </p:cTn>
                        </p:par>
                      </p:childTnLst>
                    </p:cTn>
                  </p:par>
                  <p:par>
                    <p:cTn id="238" fill="hold">
                      <p:stCondLst>
                        <p:cond delay="indefinite"/>
                      </p:stCondLst>
                      <p:childTnLst>
                        <p:par>
                          <p:cTn id="239" fill="hold">
                            <p:stCondLst>
                              <p:cond delay="0"/>
                            </p:stCondLst>
                            <p:childTnLst>
                              <p:par>
                                <p:cTn id="240" presetID="53" presetClass="entr" presetSubtype="16" fill="hold" grpId="0" nodeType="clickEffect">
                                  <p:stCondLst>
                                    <p:cond delay="0"/>
                                  </p:stCondLst>
                                  <p:childTnLst>
                                    <p:set>
                                      <p:cBhvr>
                                        <p:cTn id="241" dur="1" fill="hold">
                                          <p:stCondLst>
                                            <p:cond delay="0"/>
                                          </p:stCondLst>
                                        </p:cTn>
                                        <p:tgtEl>
                                          <p:spTgt spid="90"/>
                                        </p:tgtEl>
                                        <p:attrNameLst>
                                          <p:attrName>style.visibility</p:attrName>
                                        </p:attrNameLst>
                                      </p:cBhvr>
                                      <p:to>
                                        <p:strVal val="visible"/>
                                      </p:to>
                                    </p:set>
                                    <p:anim calcmode="lin" valueType="num">
                                      <p:cBhvr>
                                        <p:cTn id="242" dur="250" fill="hold"/>
                                        <p:tgtEl>
                                          <p:spTgt spid="90"/>
                                        </p:tgtEl>
                                        <p:attrNameLst>
                                          <p:attrName>ppt_w</p:attrName>
                                        </p:attrNameLst>
                                      </p:cBhvr>
                                      <p:tavLst>
                                        <p:tav tm="0">
                                          <p:val>
                                            <p:fltVal val="0"/>
                                          </p:val>
                                        </p:tav>
                                        <p:tav tm="100000">
                                          <p:val>
                                            <p:strVal val="#ppt_w"/>
                                          </p:val>
                                        </p:tav>
                                      </p:tavLst>
                                    </p:anim>
                                    <p:anim calcmode="lin" valueType="num">
                                      <p:cBhvr>
                                        <p:cTn id="243" dur="250" fill="hold"/>
                                        <p:tgtEl>
                                          <p:spTgt spid="90"/>
                                        </p:tgtEl>
                                        <p:attrNameLst>
                                          <p:attrName>ppt_h</p:attrName>
                                        </p:attrNameLst>
                                      </p:cBhvr>
                                      <p:tavLst>
                                        <p:tav tm="0">
                                          <p:val>
                                            <p:fltVal val="0"/>
                                          </p:val>
                                        </p:tav>
                                        <p:tav tm="100000">
                                          <p:val>
                                            <p:strVal val="#ppt_h"/>
                                          </p:val>
                                        </p:tav>
                                      </p:tavLst>
                                    </p:anim>
                                    <p:animEffect transition="in" filter="fade">
                                      <p:cBhvr>
                                        <p:cTn id="244" dur="250"/>
                                        <p:tgtEl>
                                          <p:spTgt spid="90"/>
                                        </p:tgtEl>
                                      </p:cBhvr>
                                    </p:animEffect>
                                  </p:childTnLst>
                                </p:cTn>
                              </p:par>
                            </p:childTnLst>
                          </p:cTn>
                        </p:par>
                      </p:childTnLst>
                    </p:cTn>
                  </p:par>
                  <p:par>
                    <p:cTn id="245" fill="hold">
                      <p:stCondLst>
                        <p:cond delay="indefinite"/>
                      </p:stCondLst>
                      <p:childTnLst>
                        <p:par>
                          <p:cTn id="246" fill="hold">
                            <p:stCondLst>
                              <p:cond delay="0"/>
                            </p:stCondLst>
                            <p:childTnLst>
                              <p:par>
                                <p:cTn id="247" presetID="18" presetClass="entr" presetSubtype="12" fill="hold" nodeType="clickEffect">
                                  <p:stCondLst>
                                    <p:cond delay="0"/>
                                  </p:stCondLst>
                                  <p:childTnLst>
                                    <p:set>
                                      <p:cBhvr>
                                        <p:cTn id="248" dur="1" fill="hold">
                                          <p:stCondLst>
                                            <p:cond delay="0"/>
                                          </p:stCondLst>
                                        </p:cTn>
                                        <p:tgtEl>
                                          <p:spTgt spid="177"/>
                                        </p:tgtEl>
                                        <p:attrNameLst>
                                          <p:attrName>style.visibility</p:attrName>
                                        </p:attrNameLst>
                                      </p:cBhvr>
                                      <p:to>
                                        <p:strVal val="visible"/>
                                      </p:to>
                                    </p:set>
                                    <p:animEffect transition="in" filter="strips(downLeft)">
                                      <p:cBhvr>
                                        <p:cTn id="249" dur="500"/>
                                        <p:tgtEl>
                                          <p:spTgt spid="177"/>
                                        </p:tgtEl>
                                      </p:cBhvr>
                                    </p:animEffect>
                                  </p:childTnLst>
                                </p:cTn>
                              </p:par>
                            </p:childTnLst>
                          </p:cTn>
                        </p:par>
                      </p:childTnLst>
                    </p:cTn>
                  </p:par>
                  <p:par>
                    <p:cTn id="250" fill="hold">
                      <p:stCondLst>
                        <p:cond delay="indefinite"/>
                      </p:stCondLst>
                      <p:childTnLst>
                        <p:par>
                          <p:cTn id="251" fill="hold">
                            <p:stCondLst>
                              <p:cond delay="0"/>
                            </p:stCondLst>
                            <p:childTnLst>
                              <p:par>
                                <p:cTn id="252" presetID="47" presetClass="entr" presetSubtype="0" fill="hold" nodeType="clickEffect">
                                  <p:stCondLst>
                                    <p:cond delay="0"/>
                                  </p:stCondLst>
                                  <p:childTnLst>
                                    <p:set>
                                      <p:cBhvr>
                                        <p:cTn id="253" dur="1" fill="hold">
                                          <p:stCondLst>
                                            <p:cond delay="0"/>
                                          </p:stCondLst>
                                        </p:cTn>
                                        <p:tgtEl>
                                          <p:spTgt spid="175"/>
                                        </p:tgtEl>
                                        <p:attrNameLst>
                                          <p:attrName>style.visibility</p:attrName>
                                        </p:attrNameLst>
                                      </p:cBhvr>
                                      <p:to>
                                        <p:strVal val="visible"/>
                                      </p:to>
                                    </p:set>
                                    <p:animEffect transition="in" filter="fade">
                                      <p:cBhvr>
                                        <p:cTn id="254" dur="500"/>
                                        <p:tgtEl>
                                          <p:spTgt spid="175"/>
                                        </p:tgtEl>
                                      </p:cBhvr>
                                    </p:animEffect>
                                    <p:anim calcmode="lin" valueType="num">
                                      <p:cBhvr>
                                        <p:cTn id="255" dur="500" fill="hold"/>
                                        <p:tgtEl>
                                          <p:spTgt spid="175"/>
                                        </p:tgtEl>
                                        <p:attrNameLst>
                                          <p:attrName>ppt_x</p:attrName>
                                        </p:attrNameLst>
                                      </p:cBhvr>
                                      <p:tavLst>
                                        <p:tav tm="0">
                                          <p:val>
                                            <p:strVal val="#ppt_x"/>
                                          </p:val>
                                        </p:tav>
                                        <p:tav tm="100000">
                                          <p:val>
                                            <p:strVal val="#ppt_x"/>
                                          </p:val>
                                        </p:tav>
                                      </p:tavLst>
                                    </p:anim>
                                    <p:anim calcmode="lin" valueType="num">
                                      <p:cBhvr>
                                        <p:cTn id="256" dur="500" fill="hold"/>
                                        <p:tgtEl>
                                          <p:spTgt spid="175"/>
                                        </p:tgtEl>
                                        <p:attrNameLst>
                                          <p:attrName>ppt_y</p:attrName>
                                        </p:attrNameLst>
                                      </p:cBhvr>
                                      <p:tavLst>
                                        <p:tav tm="0">
                                          <p:val>
                                            <p:strVal val="#ppt_y-.1"/>
                                          </p:val>
                                        </p:tav>
                                        <p:tav tm="100000">
                                          <p:val>
                                            <p:strVal val="#ppt_y"/>
                                          </p:val>
                                        </p:tav>
                                      </p:tavLst>
                                    </p:anim>
                                  </p:childTnLst>
                                </p:cTn>
                              </p:par>
                            </p:childTnLst>
                          </p:cTn>
                        </p:par>
                      </p:childTnLst>
                    </p:cTn>
                  </p:par>
                  <p:par>
                    <p:cTn id="257" fill="hold">
                      <p:stCondLst>
                        <p:cond delay="indefinite"/>
                      </p:stCondLst>
                      <p:childTnLst>
                        <p:par>
                          <p:cTn id="258" fill="hold">
                            <p:stCondLst>
                              <p:cond delay="0"/>
                            </p:stCondLst>
                            <p:childTnLst>
                              <p:par>
                                <p:cTn id="259" presetID="42" presetClass="entr" presetSubtype="0" fill="hold" nodeType="clickEffect">
                                  <p:stCondLst>
                                    <p:cond delay="0"/>
                                  </p:stCondLst>
                                  <p:childTnLst>
                                    <p:set>
                                      <p:cBhvr>
                                        <p:cTn id="260" dur="1" fill="hold">
                                          <p:stCondLst>
                                            <p:cond delay="0"/>
                                          </p:stCondLst>
                                        </p:cTn>
                                        <p:tgtEl>
                                          <p:spTgt spid="176"/>
                                        </p:tgtEl>
                                        <p:attrNameLst>
                                          <p:attrName>style.visibility</p:attrName>
                                        </p:attrNameLst>
                                      </p:cBhvr>
                                      <p:to>
                                        <p:strVal val="visible"/>
                                      </p:to>
                                    </p:set>
                                    <p:animEffect transition="in" filter="fade">
                                      <p:cBhvr>
                                        <p:cTn id="261" dur="1000"/>
                                        <p:tgtEl>
                                          <p:spTgt spid="176"/>
                                        </p:tgtEl>
                                      </p:cBhvr>
                                    </p:animEffect>
                                    <p:anim calcmode="lin" valueType="num">
                                      <p:cBhvr>
                                        <p:cTn id="262" dur="1000" fill="hold"/>
                                        <p:tgtEl>
                                          <p:spTgt spid="176"/>
                                        </p:tgtEl>
                                        <p:attrNameLst>
                                          <p:attrName>ppt_x</p:attrName>
                                        </p:attrNameLst>
                                      </p:cBhvr>
                                      <p:tavLst>
                                        <p:tav tm="0">
                                          <p:val>
                                            <p:strVal val="#ppt_x"/>
                                          </p:val>
                                        </p:tav>
                                        <p:tav tm="100000">
                                          <p:val>
                                            <p:strVal val="#ppt_x"/>
                                          </p:val>
                                        </p:tav>
                                      </p:tavLst>
                                    </p:anim>
                                    <p:anim calcmode="lin" valueType="num">
                                      <p:cBhvr>
                                        <p:cTn id="263" dur="1000" fill="hold"/>
                                        <p:tgtEl>
                                          <p:spTgt spid="176"/>
                                        </p:tgtEl>
                                        <p:attrNameLst>
                                          <p:attrName>ppt_y</p:attrName>
                                        </p:attrNameLst>
                                      </p:cBhvr>
                                      <p:tavLst>
                                        <p:tav tm="0">
                                          <p:val>
                                            <p:strVal val="#ppt_y+.1"/>
                                          </p:val>
                                        </p:tav>
                                        <p:tav tm="100000">
                                          <p:val>
                                            <p:strVal val="#ppt_y"/>
                                          </p:val>
                                        </p:tav>
                                      </p:tavLst>
                                    </p:anim>
                                  </p:childTnLst>
                                </p:cTn>
                              </p:par>
                            </p:childTnLst>
                          </p:cTn>
                        </p:par>
                      </p:childTnLst>
                    </p:cTn>
                  </p:par>
                  <p:par>
                    <p:cTn id="264" fill="hold">
                      <p:stCondLst>
                        <p:cond delay="indefinite"/>
                      </p:stCondLst>
                      <p:childTnLst>
                        <p:par>
                          <p:cTn id="265" fill="hold">
                            <p:stCondLst>
                              <p:cond delay="0"/>
                            </p:stCondLst>
                            <p:childTnLst>
                              <p:par>
                                <p:cTn id="266" presetID="42" presetClass="entr" presetSubtype="0" fill="hold" grpId="0" nodeType="clickEffect">
                                  <p:stCondLst>
                                    <p:cond delay="0"/>
                                  </p:stCondLst>
                                  <p:childTnLst>
                                    <p:set>
                                      <p:cBhvr>
                                        <p:cTn id="267" dur="1" fill="hold">
                                          <p:stCondLst>
                                            <p:cond delay="0"/>
                                          </p:stCondLst>
                                        </p:cTn>
                                        <p:tgtEl>
                                          <p:spTgt spid="178"/>
                                        </p:tgtEl>
                                        <p:attrNameLst>
                                          <p:attrName>style.visibility</p:attrName>
                                        </p:attrNameLst>
                                      </p:cBhvr>
                                      <p:to>
                                        <p:strVal val="visible"/>
                                      </p:to>
                                    </p:set>
                                    <p:animEffect transition="in" filter="fade">
                                      <p:cBhvr>
                                        <p:cTn id="268" dur="500"/>
                                        <p:tgtEl>
                                          <p:spTgt spid="178"/>
                                        </p:tgtEl>
                                      </p:cBhvr>
                                    </p:animEffect>
                                    <p:anim calcmode="lin" valueType="num">
                                      <p:cBhvr>
                                        <p:cTn id="269" dur="500" fill="hold"/>
                                        <p:tgtEl>
                                          <p:spTgt spid="178"/>
                                        </p:tgtEl>
                                        <p:attrNameLst>
                                          <p:attrName>ppt_x</p:attrName>
                                        </p:attrNameLst>
                                      </p:cBhvr>
                                      <p:tavLst>
                                        <p:tav tm="0">
                                          <p:val>
                                            <p:strVal val="#ppt_x"/>
                                          </p:val>
                                        </p:tav>
                                        <p:tav tm="100000">
                                          <p:val>
                                            <p:strVal val="#ppt_x"/>
                                          </p:val>
                                        </p:tav>
                                      </p:tavLst>
                                    </p:anim>
                                    <p:anim calcmode="lin" valueType="num">
                                      <p:cBhvr>
                                        <p:cTn id="270" dur="5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271" fill="hold">
                      <p:stCondLst>
                        <p:cond delay="indefinite"/>
                      </p:stCondLst>
                      <p:childTnLst>
                        <p:par>
                          <p:cTn id="272" fill="hold">
                            <p:stCondLst>
                              <p:cond delay="0"/>
                            </p:stCondLst>
                            <p:childTnLst>
                              <p:par>
                                <p:cTn id="273" presetID="0" presetClass="path" presetSubtype="0" accel="50000" decel="50000" fill="hold" grpId="1" nodeType="clickEffect">
                                  <p:stCondLst>
                                    <p:cond delay="0"/>
                                  </p:stCondLst>
                                  <p:childTnLst>
                                    <p:animMotion origin="layout" path="M -1.38889E-6 -3.08642E-6 L 0.09488 -0.21697 " pathEditMode="relative" rAng="0" ptsTypes="AA">
                                      <p:cBhvr>
                                        <p:cTn id="274" dur="750" fill="hold"/>
                                        <p:tgtEl>
                                          <p:spTgt spid="178"/>
                                        </p:tgtEl>
                                        <p:attrNameLst>
                                          <p:attrName>ppt_x</p:attrName>
                                          <p:attrName>ppt_y</p:attrName>
                                        </p:attrNameLst>
                                      </p:cBhvr>
                                      <p:rCtr x="4740" y="-10849"/>
                                    </p:animMotion>
                                  </p:childTnLst>
                                </p:cTn>
                              </p:par>
                            </p:childTnLst>
                          </p:cTn>
                        </p:par>
                      </p:childTnLst>
                    </p:cTn>
                  </p:par>
                  <p:par>
                    <p:cTn id="275" fill="hold">
                      <p:stCondLst>
                        <p:cond delay="indefinite"/>
                      </p:stCondLst>
                      <p:childTnLst>
                        <p:par>
                          <p:cTn id="276" fill="hold">
                            <p:stCondLst>
                              <p:cond delay="0"/>
                            </p:stCondLst>
                            <p:childTnLst>
                              <p:par>
                                <p:cTn id="277" presetID="53" presetClass="entr" presetSubtype="16" fill="hold" grpId="0" nodeType="clickEffect">
                                  <p:stCondLst>
                                    <p:cond delay="0"/>
                                  </p:stCondLst>
                                  <p:childTnLst>
                                    <p:set>
                                      <p:cBhvr>
                                        <p:cTn id="278" dur="1" fill="hold">
                                          <p:stCondLst>
                                            <p:cond delay="0"/>
                                          </p:stCondLst>
                                        </p:cTn>
                                        <p:tgtEl>
                                          <p:spTgt spid="179"/>
                                        </p:tgtEl>
                                        <p:attrNameLst>
                                          <p:attrName>style.visibility</p:attrName>
                                        </p:attrNameLst>
                                      </p:cBhvr>
                                      <p:to>
                                        <p:strVal val="visible"/>
                                      </p:to>
                                    </p:set>
                                    <p:anim calcmode="lin" valueType="num">
                                      <p:cBhvr>
                                        <p:cTn id="279" dur="500" fill="hold"/>
                                        <p:tgtEl>
                                          <p:spTgt spid="179"/>
                                        </p:tgtEl>
                                        <p:attrNameLst>
                                          <p:attrName>ppt_w</p:attrName>
                                        </p:attrNameLst>
                                      </p:cBhvr>
                                      <p:tavLst>
                                        <p:tav tm="0">
                                          <p:val>
                                            <p:fltVal val="0"/>
                                          </p:val>
                                        </p:tav>
                                        <p:tav tm="100000">
                                          <p:val>
                                            <p:strVal val="#ppt_w"/>
                                          </p:val>
                                        </p:tav>
                                      </p:tavLst>
                                    </p:anim>
                                    <p:anim calcmode="lin" valueType="num">
                                      <p:cBhvr>
                                        <p:cTn id="280" dur="500" fill="hold"/>
                                        <p:tgtEl>
                                          <p:spTgt spid="179"/>
                                        </p:tgtEl>
                                        <p:attrNameLst>
                                          <p:attrName>ppt_h</p:attrName>
                                        </p:attrNameLst>
                                      </p:cBhvr>
                                      <p:tavLst>
                                        <p:tav tm="0">
                                          <p:val>
                                            <p:fltVal val="0"/>
                                          </p:val>
                                        </p:tav>
                                        <p:tav tm="100000">
                                          <p:val>
                                            <p:strVal val="#ppt_h"/>
                                          </p:val>
                                        </p:tav>
                                      </p:tavLst>
                                    </p:anim>
                                    <p:animEffect transition="in" filter="fade">
                                      <p:cBhvr>
                                        <p:cTn id="281" dur="500"/>
                                        <p:tgtEl>
                                          <p:spTgt spid="179"/>
                                        </p:tgtEl>
                                      </p:cBhvr>
                                    </p:animEffect>
                                  </p:childTnLst>
                                </p:cTn>
                              </p:par>
                            </p:childTnLst>
                          </p:cTn>
                        </p:par>
                      </p:childTnLst>
                    </p:cTn>
                  </p:par>
                  <p:par>
                    <p:cTn id="282" fill="hold">
                      <p:stCondLst>
                        <p:cond delay="indefinite"/>
                      </p:stCondLst>
                      <p:childTnLst>
                        <p:par>
                          <p:cTn id="283" fill="hold">
                            <p:stCondLst>
                              <p:cond delay="0"/>
                            </p:stCondLst>
                            <p:childTnLst>
                              <p:par>
                                <p:cTn id="284" presetID="0" presetClass="path" presetSubtype="0" accel="50000" decel="50000" fill="hold" grpId="2" nodeType="clickEffect">
                                  <p:stCondLst>
                                    <p:cond delay="0"/>
                                  </p:stCondLst>
                                  <p:childTnLst>
                                    <p:animMotion origin="layout" path="M -4.16667E-6 -8.64198E-7 L -0.0723 -0.11111 " pathEditMode="relative" rAng="0" ptsTypes="AA">
                                      <p:cBhvr>
                                        <p:cTn id="285" dur="750" fill="hold"/>
                                        <p:tgtEl>
                                          <p:spTgt spid="179"/>
                                        </p:tgtEl>
                                        <p:attrNameLst>
                                          <p:attrName>ppt_x</p:attrName>
                                          <p:attrName>ppt_y</p:attrName>
                                        </p:attrNameLst>
                                      </p:cBhvr>
                                      <p:rCtr x="-3620" y="-5556"/>
                                    </p:animMotion>
                                  </p:childTnLst>
                                </p:cTn>
                              </p:par>
                            </p:childTnLst>
                          </p:cTn>
                        </p:par>
                      </p:childTnLst>
                    </p:cTn>
                  </p:par>
                  <p:par>
                    <p:cTn id="286" fill="hold">
                      <p:stCondLst>
                        <p:cond delay="indefinite"/>
                      </p:stCondLst>
                      <p:childTnLst>
                        <p:par>
                          <p:cTn id="287" fill="hold">
                            <p:stCondLst>
                              <p:cond delay="0"/>
                            </p:stCondLst>
                            <p:childTnLst>
                              <p:par>
                                <p:cTn id="288" presetID="16" presetClass="entr" presetSubtype="21" fill="hold" nodeType="clickEffect">
                                  <p:stCondLst>
                                    <p:cond delay="0"/>
                                  </p:stCondLst>
                                  <p:childTnLst>
                                    <p:set>
                                      <p:cBhvr>
                                        <p:cTn id="289" dur="1" fill="hold">
                                          <p:stCondLst>
                                            <p:cond delay="0"/>
                                          </p:stCondLst>
                                        </p:cTn>
                                        <p:tgtEl>
                                          <p:spTgt spid="180"/>
                                        </p:tgtEl>
                                        <p:attrNameLst>
                                          <p:attrName>style.visibility</p:attrName>
                                        </p:attrNameLst>
                                      </p:cBhvr>
                                      <p:to>
                                        <p:strVal val="visible"/>
                                      </p:to>
                                    </p:set>
                                    <p:animEffect transition="in" filter="barn(inVertical)">
                                      <p:cBhvr>
                                        <p:cTn id="290" dur="500"/>
                                        <p:tgtEl>
                                          <p:spTgt spid="180"/>
                                        </p:tgtEl>
                                      </p:cBhvr>
                                    </p:animEffect>
                                  </p:childTnLst>
                                </p:cTn>
                              </p:par>
                            </p:childTnLst>
                          </p:cTn>
                        </p:par>
                      </p:childTnLst>
                    </p:cTn>
                  </p:par>
                  <p:par>
                    <p:cTn id="291" fill="hold">
                      <p:stCondLst>
                        <p:cond delay="indefinite"/>
                      </p:stCondLst>
                      <p:childTnLst>
                        <p:par>
                          <p:cTn id="292" fill="hold">
                            <p:stCondLst>
                              <p:cond delay="0"/>
                            </p:stCondLst>
                            <p:childTnLst>
                              <p:par>
                                <p:cTn id="293" presetID="16" presetClass="entr" presetSubtype="21" fill="hold" grpId="0" nodeType="clickEffect">
                                  <p:stCondLst>
                                    <p:cond delay="0"/>
                                  </p:stCondLst>
                                  <p:childTnLst>
                                    <p:set>
                                      <p:cBhvr>
                                        <p:cTn id="294" dur="1" fill="hold">
                                          <p:stCondLst>
                                            <p:cond delay="0"/>
                                          </p:stCondLst>
                                        </p:cTn>
                                        <p:tgtEl>
                                          <p:spTgt spid="184"/>
                                        </p:tgtEl>
                                        <p:attrNameLst>
                                          <p:attrName>style.visibility</p:attrName>
                                        </p:attrNameLst>
                                      </p:cBhvr>
                                      <p:to>
                                        <p:strVal val="visible"/>
                                      </p:to>
                                    </p:set>
                                    <p:animEffect transition="in" filter="barn(inVertical)">
                                      <p:cBhvr>
                                        <p:cTn id="295" dur="500"/>
                                        <p:tgtEl>
                                          <p:spTgt spid="184"/>
                                        </p:tgtEl>
                                      </p:cBhvr>
                                    </p:animEffect>
                                  </p:childTnLst>
                                </p:cTn>
                              </p:par>
                            </p:childTnLst>
                          </p:cTn>
                        </p:par>
                      </p:childTnLst>
                    </p:cTn>
                  </p:par>
                  <p:par>
                    <p:cTn id="296" fill="hold">
                      <p:stCondLst>
                        <p:cond delay="indefinite"/>
                      </p:stCondLst>
                      <p:childTnLst>
                        <p:par>
                          <p:cTn id="297" fill="hold">
                            <p:stCondLst>
                              <p:cond delay="0"/>
                            </p:stCondLst>
                            <p:childTnLst>
                              <p:par>
                                <p:cTn id="298" presetID="10" presetClass="exit" presetSubtype="0" fill="hold" grpId="1" nodeType="clickEffect">
                                  <p:stCondLst>
                                    <p:cond delay="0"/>
                                  </p:stCondLst>
                                  <p:childTnLst>
                                    <p:animEffect transition="out" filter="fade">
                                      <p:cBhvr>
                                        <p:cTn id="299" dur="500"/>
                                        <p:tgtEl>
                                          <p:spTgt spid="184"/>
                                        </p:tgtEl>
                                      </p:cBhvr>
                                    </p:animEffect>
                                    <p:set>
                                      <p:cBhvr>
                                        <p:cTn id="300" dur="1" fill="hold">
                                          <p:stCondLst>
                                            <p:cond delay="499"/>
                                          </p:stCondLst>
                                        </p:cTn>
                                        <p:tgtEl>
                                          <p:spTgt spid="184"/>
                                        </p:tgtEl>
                                        <p:attrNameLst>
                                          <p:attrName>style.visibility</p:attrName>
                                        </p:attrNameLst>
                                      </p:cBhvr>
                                      <p:to>
                                        <p:strVal val="hidden"/>
                                      </p:to>
                                    </p:set>
                                  </p:childTnLst>
                                </p:cTn>
                              </p:par>
                            </p:childTnLst>
                          </p:cTn>
                        </p:par>
                      </p:childTnLst>
                    </p:cTn>
                  </p:par>
                  <p:par>
                    <p:cTn id="301" fill="hold">
                      <p:stCondLst>
                        <p:cond delay="indefinite"/>
                      </p:stCondLst>
                      <p:childTnLst>
                        <p:par>
                          <p:cTn id="302" fill="hold">
                            <p:stCondLst>
                              <p:cond delay="0"/>
                            </p:stCondLst>
                            <p:childTnLst>
                              <p:par>
                                <p:cTn id="303" presetID="42" presetClass="entr" presetSubtype="0" fill="hold" grpId="0" nodeType="clickEffect">
                                  <p:stCondLst>
                                    <p:cond delay="0"/>
                                  </p:stCondLst>
                                  <p:childTnLst>
                                    <p:set>
                                      <p:cBhvr>
                                        <p:cTn id="304" dur="1" fill="hold">
                                          <p:stCondLst>
                                            <p:cond delay="0"/>
                                          </p:stCondLst>
                                        </p:cTn>
                                        <p:tgtEl>
                                          <p:spTgt spid="186"/>
                                        </p:tgtEl>
                                        <p:attrNameLst>
                                          <p:attrName>style.visibility</p:attrName>
                                        </p:attrNameLst>
                                      </p:cBhvr>
                                      <p:to>
                                        <p:strVal val="visible"/>
                                      </p:to>
                                    </p:set>
                                    <p:animEffect transition="in" filter="fade">
                                      <p:cBhvr>
                                        <p:cTn id="305" dur="500"/>
                                        <p:tgtEl>
                                          <p:spTgt spid="186"/>
                                        </p:tgtEl>
                                      </p:cBhvr>
                                    </p:animEffect>
                                    <p:anim calcmode="lin" valueType="num">
                                      <p:cBhvr>
                                        <p:cTn id="306" dur="500" fill="hold"/>
                                        <p:tgtEl>
                                          <p:spTgt spid="186"/>
                                        </p:tgtEl>
                                        <p:attrNameLst>
                                          <p:attrName>ppt_x</p:attrName>
                                        </p:attrNameLst>
                                      </p:cBhvr>
                                      <p:tavLst>
                                        <p:tav tm="0">
                                          <p:val>
                                            <p:strVal val="#ppt_x"/>
                                          </p:val>
                                        </p:tav>
                                        <p:tav tm="100000">
                                          <p:val>
                                            <p:strVal val="#ppt_x"/>
                                          </p:val>
                                        </p:tav>
                                      </p:tavLst>
                                    </p:anim>
                                    <p:anim calcmode="lin" valueType="num">
                                      <p:cBhvr>
                                        <p:cTn id="307" dur="500" fill="hold"/>
                                        <p:tgtEl>
                                          <p:spTgt spid="186"/>
                                        </p:tgtEl>
                                        <p:attrNameLst>
                                          <p:attrName>ppt_y</p:attrName>
                                        </p:attrNameLst>
                                      </p:cBhvr>
                                      <p:tavLst>
                                        <p:tav tm="0">
                                          <p:val>
                                            <p:strVal val="#ppt_y+.1"/>
                                          </p:val>
                                        </p:tav>
                                        <p:tav tm="100000">
                                          <p:val>
                                            <p:strVal val="#ppt_y"/>
                                          </p:val>
                                        </p:tav>
                                      </p:tavLst>
                                    </p:anim>
                                  </p:childTnLst>
                                </p:cTn>
                              </p:par>
                            </p:childTnLst>
                          </p:cTn>
                        </p:par>
                      </p:childTnLst>
                    </p:cTn>
                  </p:par>
                  <p:par>
                    <p:cTn id="308" fill="hold">
                      <p:stCondLst>
                        <p:cond delay="indefinite"/>
                      </p:stCondLst>
                      <p:childTnLst>
                        <p:par>
                          <p:cTn id="309" fill="hold">
                            <p:stCondLst>
                              <p:cond delay="0"/>
                            </p:stCondLst>
                            <p:childTnLst>
                              <p:par>
                                <p:cTn id="310" presetID="0" presetClass="path" presetSubtype="0" accel="50000" decel="50000" fill="hold" grpId="1" nodeType="clickEffect">
                                  <p:stCondLst>
                                    <p:cond delay="0"/>
                                  </p:stCondLst>
                                  <p:childTnLst>
                                    <p:animMotion origin="layout" path="M 2.77778E-6 9.87654E-7 L 0.00156 -0.16173 " pathEditMode="relative" rAng="0" ptsTypes="AA">
                                      <p:cBhvr>
                                        <p:cTn id="311" dur="500" fill="hold"/>
                                        <p:tgtEl>
                                          <p:spTgt spid="186"/>
                                        </p:tgtEl>
                                        <p:attrNameLst>
                                          <p:attrName>ppt_x</p:attrName>
                                          <p:attrName>ppt_y</p:attrName>
                                        </p:attrNameLst>
                                      </p:cBhvr>
                                      <p:rCtr x="78" y="-8086"/>
                                    </p:animMotion>
                                  </p:childTnLst>
                                </p:cTn>
                              </p:par>
                            </p:childTnLst>
                          </p:cTn>
                        </p:par>
                      </p:childTnLst>
                    </p:cTn>
                  </p:par>
                  <p:par>
                    <p:cTn id="312" fill="hold">
                      <p:stCondLst>
                        <p:cond delay="indefinite"/>
                      </p:stCondLst>
                      <p:childTnLst>
                        <p:par>
                          <p:cTn id="313" fill="hold">
                            <p:stCondLst>
                              <p:cond delay="0"/>
                            </p:stCondLst>
                            <p:childTnLst>
                              <p:par>
                                <p:cTn id="314" presetID="10" presetClass="exit" presetSubtype="0" fill="hold" grpId="3" nodeType="clickEffect">
                                  <p:stCondLst>
                                    <p:cond delay="0"/>
                                  </p:stCondLst>
                                  <p:childTnLst>
                                    <p:animEffect transition="out" filter="fade">
                                      <p:cBhvr>
                                        <p:cTn id="315" dur="500"/>
                                        <p:tgtEl>
                                          <p:spTgt spid="179"/>
                                        </p:tgtEl>
                                      </p:cBhvr>
                                    </p:animEffect>
                                    <p:set>
                                      <p:cBhvr>
                                        <p:cTn id="316" dur="1" fill="hold">
                                          <p:stCondLst>
                                            <p:cond delay="499"/>
                                          </p:stCondLst>
                                        </p:cTn>
                                        <p:tgtEl>
                                          <p:spTgt spid="179"/>
                                        </p:tgtEl>
                                        <p:attrNameLst>
                                          <p:attrName>style.visibility</p:attrName>
                                        </p:attrNameLst>
                                      </p:cBhvr>
                                      <p:to>
                                        <p:strVal val="hidden"/>
                                      </p:to>
                                    </p:set>
                                  </p:childTnLst>
                                </p:cTn>
                              </p:par>
                              <p:par>
                                <p:cTn id="317" presetID="10" presetClass="exit" presetSubtype="0" fill="hold" grpId="1" nodeType="withEffect">
                                  <p:stCondLst>
                                    <p:cond delay="0"/>
                                  </p:stCondLst>
                                  <p:childTnLst>
                                    <p:animEffect transition="out" filter="fade">
                                      <p:cBhvr>
                                        <p:cTn id="318" dur="500"/>
                                        <p:tgtEl>
                                          <p:spTgt spid="90"/>
                                        </p:tgtEl>
                                      </p:cBhvr>
                                    </p:animEffect>
                                    <p:set>
                                      <p:cBhvr>
                                        <p:cTn id="319" dur="1" fill="hold">
                                          <p:stCondLst>
                                            <p:cond delay="499"/>
                                          </p:stCondLst>
                                        </p:cTn>
                                        <p:tgtEl>
                                          <p:spTgt spid="90"/>
                                        </p:tgtEl>
                                        <p:attrNameLst>
                                          <p:attrName>style.visibility</p:attrName>
                                        </p:attrNameLst>
                                      </p:cBhvr>
                                      <p:to>
                                        <p:strVal val="hidden"/>
                                      </p:to>
                                    </p:set>
                                  </p:childTnLst>
                                </p:cTn>
                              </p:par>
                            </p:childTnLst>
                          </p:cTn>
                        </p:par>
                      </p:childTnLst>
                    </p:cTn>
                  </p:par>
                  <p:par>
                    <p:cTn id="320" fill="hold">
                      <p:stCondLst>
                        <p:cond delay="indefinite"/>
                      </p:stCondLst>
                      <p:childTnLst>
                        <p:par>
                          <p:cTn id="321" fill="hold">
                            <p:stCondLst>
                              <p:cond delay="0"/>
                            </p:stCondLst>
                            <p:childTnLst>
                              <p:par>
                                <p:cTn id="322" presetID="53" presetClass="entr" presetSubtype="16" fill="hold" grpId="0" nodeType="clickEffect">
                                  <p:stCondLst>
                                    <p:cond delay="0"/>
                                  </p:stCondLst>
                                  <p:childTnLst>
                                    <p:set>
                                      <p:cBhvr>
                                        <p:cTn id="323" dur="1" fill="hold">
                                          <p:stCondLst>
                                            <p:cond delay="0"/>
                                          </p:stCondLst>
                                        </p:cTn>
                                        <p:tgtEl>
                                          <p:spTgt spid="12"/>
                                        </p:tgtEl>
                                        <p:attrNameLst>
                                          <p:attrName>style.visibility</p:attrName>
                                        </p:attrNameLst>
                                      </p:cBhvr>
                                      <p:to>
                                        <p:strVal val="visible"/>
                                      </p:to>
                                    </p:set>
                                    <p:anim calcmode="lin" valueType="num">
                                      <p:cBhvr>
                                        <p:cTn id="324" dur="500" fill="hold"/>
                                        <p:tgtEl>
                                          <p:spTgt spid="12"/>
                                        </p:tgtEl>
                                        <p:attrNameLst>
                                          <p:attrName>ppt_w</p:attrName>
                                        </p:attrNameLst>
                                      </p:cBhvr>
                                      <p:tavLst>
                                        <p:tav tm="0">
                                          <p:val>
                                            <p:fltVal val="0"/>
                                          </p:val>
                                        </p:tav>
                                        <p:tav tm="100000">
                                          <p:val>
                                            <p:strVal val="#ppt_w"/>
                                          </p:val>
                                        </p:tav>
                                      </p:tavLst>
                                    </p:anim>
                                    <p:anim calcmode="lin" valueType="num">
                                      <p:cBhvr>
                                        <p:cTn id="325" dur="500" fill="hold"/>
                                        <p:tgtEl>
                                          <p:spTgt spid="12"/>
                                        </p:tgtEl>
                                        <p:attrNameLst>
                                          <p:attrName>ppt_h</p:attrName>
                                        </p:attrNameLst>
                                      </p:cBhvr>
                                      <p:tavLst>
                                        <p:tav tm="0">
                                          <p:val>
                                            <p:fltVal val="0"/>
                                          </p:val>
                                        </p:tav>
                                        <p:tav tm="100000">
                                          <p:val>
                                            <p:strVal val="#ppt_h"/>
                                          </p:val>
                                        </p:tav>
                                      </p:tavLst>
                                    </p:anim>
                                    <p:animEffect transition="in" filter="fade">
                                      <p:cBhvr>
                                        <p:cTn id="326" dur="500"/>
                                        <p:tgtEl>
                                          <p:spTgt spid="12"/>
                                        </p:tgtEl>
                                      </p:cBhvr>
                                    </p:animEffect>
                                  </p:childTnLst>
                                </p:cTn>
                              </p:par>
                            </p:childTnLst>
                          </p:cTn>
                        </p:par>
                      </p:childTnLst>
                    </p:cTn>
                  </p:par>
                  <p:par>
                    <p:cTn id="327" fill="hold">
                      <p:stCondLst>
                        <p:cond delay="indefinite"/>
                      </p:stCondLst>
                      <p:childTnLst>
                        <p:par>
                          <p:cTn id="328" fill="hold">
                            <p:stCondLst>
                              <p:cond delay="0"/>
                            </p:stCondLst>
                            <p:childTnLst>
                              <p:par>
                                <p:cTn id="329" presetID="18" presetClass="entr" presetSubtype="12" fill="hold" nodeType="clickEffect">
                                  <p:stCondLst>
                                    <p:cond delay="0"/>
                                  </p:stCondLst>
                                  <p:childTnLst>
                                    <p:set>
                                      <p:cBhvr>
                                        <p:cTn id="330" dur="1" fill="hold">
                                          <p:stCondLst>
                                            <p:cond delay="0"/>
                                          </p:stCondLst>
                                        </p:cTn>
                                        <p:tgtEl>
                                          <p:spTgt spid="39"/>
                                        </p:tgtEl>
                                        <p:attrNameLst>
                                          <p:attrName>style.visibility</p:attrName>
                                        </p:attrNameLst>
                                      </p:cBhvr>
                                      <p:to>
                                        <p:strVal val="visible"/>
                                      </p:to>
                                    </p:set>
                                    <p:animEffect transition="in" filter="strips(downLeft)">
                                      <p:cBhvr>
                                        <p:cTn id="331" dur="500"/>
                                        <p:tgtEl>
                                          <p:spTgt spid="39"/>
                                        </p:tgtEl>
                                      </p:cBhvr>
                                    </p:animEffect>
                                  </p:childTnLst>
                                </p:cTn>
                              </p:par>
                            </p:childTnLst>
                          </p:cTn>
                        </p:par>
                      </p:childTnLst>
                    </p:cTn>
                  </p:par>
                  <p:par>
                    <p:cTn id="332" fill="hold">
                      <p:stCondLst>
                        <p:cond delay="indefinite"/>
                      </p:stCondLst>
                      <p:childTnLst>
                        <p:par>
                          <p:cTn id="333" fill="hold">
                            <p:stCondLst>
                              <p:cond delay="0"/>
                            </p:stCondLst>
                            <p:childTnLst>
                              <p:par>
                                <p:cTn id="334" presetID="42" presetClass="entr" presetSubtype="0" fill="hold" nodeType="clickEffect">
                                  <p:stCondLst>
                                    <p:cond delay="0"/>
                                  </p:stCondLst>
                                  <p:childTnLst>
                                    <p:set>
                                      <p:cBhvr>
                                        <p:cTn id="335" dur="1" fill="hold">
                                          <p:stCondLst>
                                            <p:cond delay="0"/>
                                          </p:stCondLst>
                                        </p:cTn>
                                        <p:tgtEl>
                                          <p:spTgt spid="41"/>
                                        </p:tgtEl>
                                        <p:attrNameLst>
                                          <p:attrName>style.visibility</p:attrName>
                                        </p:attrNameLst>
                                      </p:cBhvr>
                                      <p:to>
                                        <p:strVal val="visible"/>
                                      </p:to>
                                    </p:set>
                                    <p:animEffect transition="in" filter="fade">
                                      <p:cBhvr>
                                        <p:cTn id="336" dur="500"/>
                                        <p:tgtEl>
                                          <p:spTgt spid="41"/>
                                        </p:tgtEl>
                                      </p:cBhvr>
                                    </p:animEffect>
                                    <p:anim calcmode="lin" valueType="num">
                                      <p:cBhvr>
                                        <p:cTn id="337" dur="500" fill="hold"/>
                                        <p:tgtEl>
                                          <p:spTgt spid="41"/>
                                        </p:tgtEl>
                                        <p:attrNameLst>
                                          <p:attrName>ppt_x</p:attrName>
                                        </p:attrNameLst>
                                      </p:cBhvr>
                                      <p:tavLst>
                                        <p:tav tm="0">
                                          <p:val>
                                            <p:strVal val="#ppt_x"/>
                                          </p:val>
                                        </p:tav>
                                        <p:tav tm="100000">
                                          <p:val>
                                            <p:strVal val="#ppt_x"/>
                                          </p:val>
                                        </p:tav>
                                      </p:tavLst>
                                    </p:anim>
                                    <p:anim calcmode="lin" valueType="num">
                                      <p:cBhvr>
                                        <p:cTn id="338"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39" fill="hold">
                      <p:stCondLst>
                        <p:cond delay="indefinite"/>
                      </p:stCondLst>
                      <p:childTnLst>
                        <p:par>
                          <p:cTn id="340" fill="hold">
                            <p:stCondLst>
                              <p:cond delay="0"/>
                            </p:stCondLst>
                            <p:childTnLst>
                              <p:par>
                                <p:cTn id="341" presetID="42" presetClass="entr" presetSubtype="0" fill="hold" nodeType="clickEffect">
                                  <p:stCondLst>
                                    <p:cond delay="0"/>
                                  </p:stCondLst>
                                  <p:childTnLst>
                                    <p:set>
                                      <p:cBhvr>
                                        <p:cTn id="342" dur="1" fill="hold">
                                          <p:stCondLst>
                                            <p:cond delay="0"/>
                                          </p:stCondLst>
                                        </p:cTn>
                                        <p:tgtEl>
                                          <p:spTgt spid="42"/>
                                        </p:tgtEl>
                                        <p:attrNameLst>
                                          <p:attrName>style.visibility</p:attrName>
                                        </p:attrNameLst>
                                      </p:cBhvr>
                                      <p:to>
                                        <p:strVal val="visible"/>
                                      </p:to>
                                    </p:set>
                                    <p:animEffect transition="in" filter="fade">
                                      <p:cBhvr>
                                        <p:cTn id="343" dur="1000"/>
                                        <p:tgtEl>
                                          <p:spTgt spid="42"/>
                                        </p:tgtEl>
                                      </p:cBhvr>
                                    </p:animEffect>
                                    <p:anim calcmode="lin" valueType="num">
                                      <p:cBhvr>
                                        <p:cTn id="344" dur="1000" fill="hold"/>
                                        <p:tgtEl>
                                          <p:spTgt spid="42"/>
                                        </p:tgtEl>
                                        <p:attrNameLst>
                                          <p:attrName>ppt_x</p:attrName>
                                        </p:attrNameLst>
                                      </p:cBhvr>
                                      <p:tavLst>
                                        <p:tav tm="0">
                                          <p:val>
                                            <p:strVal val="#ppt_x"/>
                                          </p:val>
                                        </p:tav>
                                        <p:tav tm="100000">
                                          <p:val>
                                            <p:strVal val="#ppt_x"/>
                                          </p:val>
                                        </p:tav>
                                      </p:tavLst>
                                    </p:anim>
                                    <p:anim calcmode="lin" valueType="num">
                                      <p:cBhvr>
                                        <p:cTn id="34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346" fill="hold">
                      <p:stCondLst>
                        <p:cond delay="indefinite"/>
                      </p:stCondLst>
                      <p:childTnLst>
                        <p:par>
                          <p:cTn id="347" fill="hold">
                            <p:stCondLst>
                              <p:cond delay="0"/>
                            </p:stCondLst>
                            <p:childTnLst>
                              <p:par>
                                <p:cTn id="348" presetID="42" presetClass="entr" presetSubtype="0" fill="hold" grpId="0" nodeType="clickEffect">
                                  <p:stCondLst>
                                    <p:cond delay="0"/>
                                  </p:stCondLst>
                                  <p:childTnLst>
                                    <p:set>
                                      <p:cBhvr>
                                        <p:cTn id="349" dur="1" fill="hold">
                                          <p:stCondLst>
                                            <p:cond delay="0"/>
                                          </p:stCondLst>
                                        </p:cTn>
                                        <p:tgtEl>
                                          <p:spTgt spid="110"/>
                                        </p:tgtEl>
                                        <p:attrNameLst>
                                          <p:attrName>style.visibility</p:attrName>
                                        </p:attrNameLst>
                                      </p:cBhvr>
                                      <p:to>
                                        <p:strVal val="visible"/>
                                      </p:to>
                                    </p:set>
                                    <p:animEffect transition="in" filter="fade">
                                      <p:cBhvr>
                                        <p:cTn id="350" dur="500"/>
                                        <p:tgtEl>
                                          <p:spTgt spid="110"/>
                                        </p:tgtEl>
                                      </p:cBhvr>
                                    </p:animEffect>
                                    <p:anim calcmode="lin" valueType="num">
                                      <p:cBhvr>
                                        <p:cTn id="351" dur="500" fill="hold"/>
                                        <p:tgtEl>
                                          <p:spTgt spid="110"/>
                                        </p:tgtEl>
                                        <p:attrNameLst>
                                          <p:attrName>ppt_x</p:attrName>
                                        </p:attrNameLst>
                                      </p:cBhvr>
                                      <p:tavLst>
                                        <p:tav tm="0">
                                          <p:val>
                                            <p:strVal val="#ppt_x"/>
                                          </p:val>
                                        </p:tav>
                                        <p:tav tm="100000">
                                          <p:val>
                                            <p:strVal val="#ppt_x"/>
                                          </p:val>
                                        </p:tav>
                                      </p:tavLst>
                                    </p:anim>
                                    <p:anim calcmode="lin" valueType="num">
                                      <p:cBhvr>
                                        <p:cTn id="352" dur="500" fill="hold"/>
                                        <p:tgtEl>
                                          <p:spTgt spid="110"/>
                                        </p:tgtEl>
                                        <p:attrNameLst>
                                          <p:attrName>ppt_y</p:attrName>
                                        </p:attrNameLst>
                                      </p:cBhvr>
                                      <p:tavLst>
                                        <p:tav tm="0">
                                          <p:val>
                                            <p:strVal val="#ppt_y+.1"/>
                                          </p:val>
                                        </p:tav>
                                        <p:tav tm="100000">
                                          <p:val>
                                            <p:strVal val="#ppt_y"/>
                                          </p:val>
                                        </p:tav>
                                      </p:tavLst>
                                    </p:anim>
                                  </p:childTnLst>
                                </p:cTn>
                              </p:par>
                            </p:childTnLst>
                          </p:cTn>
                        </p:par>
                      </p:childTnLst>
                    </p:cTn>
                  </p:par>
                  <p:par>
                    <p:cTn id="353" fill="hold">
                      <p:stCondLst>
                        <p:cond delay="indefinite"/>
                      </p:stCondLst>
                      <p:childTnLst>
                        <p:par>
                          <p:cTn id="354" fill="hold">
                            <p:stCondLst>
                              <p:cond delay="0"/>
                            </p:stCondLst>
                            <p:childTnLst>
                              <p:par>
                                <p:cTn id="355" presetID="0" presetClass="path" presetSubtype="0" accel="50000" decel="50000" fill="hold" grpId="1" nodeType="clickEffect">
                                  <p:stCondLst>
                                    <p:cond delay="0"/>
                                  </p:stCondLst>
                                  <p:childTnLst>
                                    <p:animMotion origin="layout" path="M -1.38889E-6 1.85185E-6 L -0.08576 -0.22747 " pathEditMode="relative" rAng="0" ptsTypes="AA">
                                      <p:cBhvr>
                                        <p:cTn id="356" dur="750" fill="hold"/>
                                        <p:tgtEl>
                                          <p:spTgt spid="110"/>
                                        </p:tgtEl>
                                        <p:attrNameLst>
                                          <p:attrName>ppt_x</p:attrName>
                                          <p:attrName>ppt_y</p:attrName>
                                        </p:attrNameLst>
                                      </p:cBhvr>
                                      <p:rCtr x="-4288" y="-11373"/>
                                    </p:animMotion>
                                  </p:childTnLst>
                                </p:cTn>
                              </p:par>
                            </p:childTnLst>
                          </p:cTn>
                        </p:par>
                      </p:childTnLst>
                    </p:cTn>
                  </p:par>
                  <p:par>
                    <p:cTn id="357" fill="hold">
                      <p:stCondLst>
                        <p:cond delay="indefinite"/>
                      </p:stCondLst>
                      <p:childTnLst>
                        <p:par>
                          <p:cTn id="358" fill="hold">
                            <p:stCondLst>
                              <p:cond delay="0"/>
                            </p:stCondLst>
                            <p:childTnLst>
                              <p:par>
                                <p:cTn id="359" presetID="53" presetClass="entr" presetSubtype="16" fill="hold" grpId="0" nodeType="clickEffect">
                                  <p:stCondLst>
                                    <p:cond delay="0"/>
                                  </p:stCondLst>
                                  <p:childTnLst>
                                    <p:set>
                                      <p:cBhvr>
                                        <p:cTn id="360" dur="1" fill="hold">
                                          <p:stCondLst>
                                            <p:cond delay="0"/>
                                          </p:stCondLst>
                                        </p:cTn>
                                        <p:tgtEl>
                                          <p:spTgt spid="111"/>
                                        </p:tgtEl>
                                        <p:attrNameLst>
                                          <p:attrName>style.visibility</p:attrName>
                                        </p:attrNameLst>
                                      </p:cBhvr>
                                      <p:to>
                                        <p:strVal val="visible"/>
                                      </p:to>
                                    </p:set>
                                    <p:anim calcmode="lin" valueType="num">
                                      <p:cBhvr>
                                        <p:cTn id="361" dur="500" fill="hold"/>
                                        <p:tgtEl>
                                          <p:spTgt spid="111"/>
                                        </p:tgtEl>
                                        <p:attrNameLst>
                                          <p:attrName>ppt_w</p:attrName>
                                        </p:attrNameLst>
                                      </p:cBhvr>
                                      <p:tavLst>
                                        <p:tav tm="0">
                                          <p:val>
                                            <p:fltVal val="0"/>
                                          </p:val>
                                        </p:tav>
                                        <p:tav tm="100000">
                                          <p:val>
                                            <p:strVal val="#ppt_w"/>
                                          </p:val>
                                        </p:tav>
                                      </p:tavLst>
                                    </p:anim>
                                    <p:anim calcmode="lin" valueType="num">
                                      <p:cBhvr>
                                        <p:cTn id="362" dur="500" fill="hold"/>
                                        <p:tgtEl>
                                          <p:spTgt spid="111"/>
                                        </p:tgtEl>
                                        <p:attrNameLst>
                                          <p:attrName>ppt_h</p:attrName>
                                        </p:attrNameLst>
                                      </p:cBhvr>
                                      <p:tavLst>
                                        <p:tav tm="0">
                                          <p:val>
                                            <p:fltVal val="0"/>
                                          </p:val>
                                        </p:tav>
                                        <p:tav tm="100000">
                                          <p:val>
                                            <p:strVal val="#ppt_h"/>
                                          </p:val>
                                        </p:tav>
                                      </p:tavLst>
                                    </p:anim>
                                    <p:animEffect transition="in" filter="fade">
                                      <p:cBhvr>
                                        <p:cTn id="363" dur="500"/>
                                        <p:tgtEl>
                                          <p:spTgt spid="111"/>
                                        </p:tgtEl>
                                      </p:cBhvr>
                                    </p:animEffect>
                                  </p:childTnLst>
                                </p:cTn>
                              </p:par>
                            </p:childTnLst>
                          </p:cTn>
                        </p:par>
                      </p:childTnLst>
                    </p:cTn>
                  </p:par>
                  <p:par>
                    <p:cTn id="364" fill="hold">
                      <p:stCondLst>
                        <p:cond delay="indefinite"/>
                      </p:stCondLst>
                      <p:childTnLst>
                        <p:par>
                          <p:cTn id="365" fill="hold">
                            <p:stCondLst>
                              <p:cond delay="0"/>
                            </p:stCondLst>
                            <p:childTnLst>
                              <p:par>
                                <p:cTn id="366" presetID="53" presetClass="entr" presetSubtype="16" fill="hold" grpId="0" nodeType="clickEffect">
                                  <p:stCondLst>
                                    <p:cond delay="0"/>
                                  </p:stCondLst>
                                  <p:childTnLst>
                                    <p:set>
                                      <p:cBhvr>
                                        <p:cTn id="367" dur="1" fill="hold">
                                          <p:stCondLst>
                                            <p:cond delay="0"/>
                                          </p:stCondLst>
                                        </p:cTn>
                                        <p:tgtEl>
                                          <p:spTgt spid="112"/>
                                        </p:tgtEl>
                                        <p:attrNameLst>
                                          <p:attrName>style.visibility</p:attrName>
                                        </p:attrNameLst>
                                      </p:cBhvr>
                                      <p:to>
                                        <p:strVal val="visible"/>
                                      </p:to>
                                    </p:set>
                                    <p:anim calcmode="lin" valueType="num">
                                      <p:cBhvr>
                                        <p:cTn id="368" dur="500" fill="hold"/>
                                        <p:tgtEl>
                                          <p:spTgt spid="112"/>
                                        </p:tgtEl>
                                        <p:attrNameLst>
                                          <p:attrName>ppt_w</p:attrName>
                                        </p:attrNameLst>
                                      </p:cBhvr>
                                      <p:tavLst>
                                        <p:tav tm="0">
                                          <p:val>
                                            <p:fltVal val="0"/>
                                          </p:val>
                                        </p:tav>
                                        <p:tav tm="100000">
                                          <p:val>
                                            <p:strVal val="#ppt_w"/>
                                          </p:val>
                                        </p:tav>
                                      </p:tavLst>
                                    </p:anim>
                                    <p:anim calcmode="lin" valueType="num">
                                      <p:cBhvr>
                                        <p:cTn id="369" dur="500" fill="hold"/>
                                        <p:tgtEl>
                                          <p:spTgt spid="112"/>
                                        </p:tgtEl>
                                        <p:attrNameLst>
                                          <p:attrName>ppt_h</p:attrName>
                                        </p:attrNameLst>
                                      </p:cBhvr>
                                      <p:tavLst>
                                        <p:tav tm="0">
                                          <p:val>
                                            <p:fltVal val="0"/>
                                          </p:val>
                                        </p:tav>
                                        <p:tav tm="100000">
                                          <p:val>
                                            <p:strVal val="#ppt_h"/>
                                          </p:val>
                                        </p:tav>
                                      </p:tavLst>
                                    </p:anim>
                                    <p:animEffect transition="in" filter="fade">
                                      <p:cBhvr>
                                        <p:cTn id="370" dur="500"/>
                                        <p:tgtEl>
                                          <p:spTgt spid="112"/>
                                        </p:tgtEl>
                                      </p:cBhvr>
                                    </p:animEffect>
                                  </p:childTnLst>
                                </p:cTn>
                              </p:par>
                            </p:childTnLst>
                          </p:cTn>
                        </p:par>
                      </p:childTnLst>
                    </p:cTn>
                  </p:par>
                  <p:par>
                    <p:cTn id="371" fill="hold">
                      <p:stCondLst>
                        <p:cond delay="indefinite"/>
                      </p:stCondLst>
                      <p:childTnLst>
                        <p:par>
                          <p:cTn id="372" fill="hold">
                            <p:stCondLst>
                              <p:cond delay="0"/>
                            </p:stCondLst>
                            <p:childTnLst>
                              <p:par>
                                <p:cTn id="373" presetID="18" presetClass="entr" presetSubtype="12" fill="hold" nodeType="clickEffect">
                                  <p:stCondLst>
                                    <p:cond delay="0"/>
                                  </p:stCondLst>
                                  <p:childTnLst>
                                    <p:set>
                                      <p:cBhvr>
                                        <p:cTn id="374" dur="1" fill="hold">
                                          <p:stCondLst>
                                            <p:cond delay="0"/>
                                          </p:stCondLst>
                                        </p:cTn>
                                        <p:tgtEl>
                                          <p:spTgt spid="113"/>
                                        </p:tgtEl>
                                        <p:attrNameLst>
                                          <p:attrName>style.visibility</p:attrName>
                                        </p:attrNameLst>
                                      </p:cBhvr>
                                      <p:to>
                                        <p:strVal val="visible"/>
                                      </p:to>
                                    </p:set>
                                    <p:animEffect transition="in" filter="strips(downLeft)">
                                      <p:cBhvr>
                                        <p:cTn id="375" dur="500"/>
                                        <p:tgtEl>
                                          <p:spTgt spid="113"/>
                                        </p:tgtEl>
                                      </p:cBhvr>
                                    </p:animEffect>
                                  </p:childTnLst>
                                </p:cTn>
                              </p:par>
                            </p:childTnLst>
                          </p:cTn>
                        </p:par>
                      </p:childTnLst>
                    </p:cTn>
                  </p:par>
                  <p:par>
                    <p:cTn id="376" fill="hold">
                      <p:stCondLst>
                        <p:cond delay="indefinite"/>
                      </p:stCondLst>
                      <p:childTnLst>
                        <p:par>
                          <p:cTn id="377" fill="hold">
                            <p:stCondLst>
                              <p:cond delay="0"/>
                            </p:stCondLst>
                            <p:childTnLst>
                              <p:par>
                                <p:cTn id="378" presetID="16" presetClass="entr" presetSubtype="21" fill="hold" nodeType="clickEffect">
                                  <p:stCondLst>
                                    <p:cond delay="0"/>
                                  </p:stCondLst>
                                  <p:childTnLst>
                                    <p:set>
                                      <p:cBhvr>
                                        <p:cTn id="379" dur="1" fill="hold">
                                          <p:stCondLst>
                                            <p:cond delay="0"/>
                                          </p:stCondLst>
                                        </p:cTn>
                                        <p:tgtEl>
                                          <p:spTgt spid="114"/>
                                        </p:tgtEl>
                                        <p:attrNameLst>
                                          <p:attrName>style.visibility</p:attrName>
                                        </p:attrNameLst>
                                      </p:cBhvr>
                                      <p:to>
                                        <p:strVal val="visible"/>
                                      </p:to>
                                    </p:set>
                                    <p:animEffect transition="in" filter="barn(inVertical)">
                                      <p:cBhvr>
                                        <p:cTn id="380" dur="500"/>
                                        <p:tgtEl>
                                          <p:spTgt spid="114"/>
                                        </p:tgtEl>
                                      </p:cBhvr>
                                    </p:animEffect>
                                  </p:childTnLst>
                                </p:cTn>
                              </p:par>
                            </p:childTnLst>
                          </p:cTn>
                        </p:par>
                      </p:childTnLst>
                    </p:cTn>
                  </p:par>
                  <p:par>
                    <p:cTn id="381" fill="hold">
                      <p:stCondLst>
                        <p:cond delay="indefinite"/>
                      </p:stCondLst>
                      <p:childTnLst>
                        <p:par>
                          <p:cTn id="382" fill="hold">
                            <p:stCondLst>
                              <p:cond delay="0"/>
                            </p:stCondLst>
                            <p:childTnLst>
                              <p:par>
                                <p:cTn id="383" presetID="42" presetClass="entr" presetSubtype="0" fill="hold" grpId="0" nodeType="clickEffect">
                                  <p:stCondLst>
                                    <p:cond delay="0"/>
                                  </p:stCondLst>
                                  <p:childTnLst>
                                    <p:set>
                                      <p:cBhvr>
                                        <p:cTn id="384" dur="1" fill="hold">
                                          <p:stCondLst>
                                            <p:cond delay="0"/>
                                          </p:stCondLst>
                                        </p:cTn>
                                        <p:tgtEl>
                                          <p:spTgt spid="115"/>
                                        </p:tgtEl>
                                        <p:attrNameLst>
                                          <p:attrName>style.visibility</p:attrName>
                                        </p:attrNameLst>
                                      </p:cBhvr>
                                      <p:to>
                                        <p:strVal val="visible"/>
                                      </p:to>
                                    </p:set>
                                    <p:animEffect transition="in" filter="fade">
                                      <p:cBhvr>
                                        <p:cTn id="385" dur="500"/>
                                        <p:tgtEl>
                                          <p:spTgt spid="115"/>
                                        </p:tgtEl>
                                      </p:cBhvr>
                                    </p:animEffect>
                                    <p:anim calcmode="lin" valueType="num">
                                      <p:cBhvr>
                                        <p:cTn id="386" dur="500" fill="hold"/>
                                        <p:tgtEl>
                                          <p:spTgt spid="115"/>
                                        </p:tgtEl>
                                        <p:attrNameLst>
                                          <p:attrName>ppt_x</p:attrName>
                                        </p:attrNameLst>
                                      </p:cBhvr>
                                      <p:tavLst>
                                        <p:tav tm="0">
                                          <p:val>
                                            <p:strVal val="#ppt_x"/>
                                          </p:val>
                                        </p:tav>
                                        <p:tav tm="100000">
                                          <p:val>
                                            <p:strVal val="#ppt_x"/>
                                          </p:val>
                                        </p:tav>
                                      </p:tavLst>
                                    </p:anim>
                                    <p:anim calcmode="lin" valueType="num">
                                      <p:cBhvr>
                                        <p:cTn id="387" dur="5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388" fill="hold">
                      <p:stCondLst>
                        <p:cond delay="indefinite"/>
                      </p:stCondLst>
                      <p:childTnLst>
                        <p:par>
                          <p:cTn id="389" fill="hold">
                            <p:stCondLst>
                              <p:cond delay="0"/>
                            </p:stCondLst>
                            <p:childTnLst>
                              <p:par>
                                <p:cTn id="390" presetID="0" presetClass="path" presetSubtype="0" accel="50000" decel="50000" fill="hold" grpId="1" nodeType="clickEffect">
                                  <p:stCondLst>
                                    <p:cond delay="0"/>
                                  </p:stCondLst>
                                  <p:childTnLst>
                                    <p:animMotion origin="layout" path="M 2.22222E-6 4.93827E-6 L 0.00121 -0.18442 " pathEditMode="relative" rAng="0" ptsTypes="AA">
                                      <p:cBhvr>
                                        <p:cTn id="391" dur="750" fill="hold"/>
                                        <p:tgtEl>
                                          <p:spTgt spid="115"/>
                                        </p:tgtEl>
                                        <p:attrNameLst>
                                          <p:attrName>ppt_x</p:attrName>
                                          <p:attrName>ppt_y</p:attrName>
                                        </p:attrNameLst>
                                      </p:cBhvr>
                                      <p:rCtr x="61" y="-9228"/>
                                    </p:animMotion>
                                  </p:childTnLst>
                                </p:cTn>
                              </p:par>
                            </p:childTnLst>
                          </p:cTn>
                        </p:par>
                      </p:childTnLst>
                    </p:cTn>
                  </p:par>
                  <p:par>
                    <p:cTn id="392" fill="hold">
                      <p:stCondLst>
                        <p:cond delay="indefinite"/>
                      </p:stCondLst>
                      <p:childTnLst>
                        <p:par>
                          <p:cTn id="393" fill="hold">
                            <p:stCondLst>
                              <p:cond delay="0"/>
                            </p:stCondLst>
                            <p:childTnLst>
                              <p:par>
                                <p:cTn id="394" presetID="26" presetClass="emph" presetSubtype="0" fill="hold" grpId="1" nodeType="clickEffect">
                                  <p:stCondLst>
                                    <p:cond delay="0"/>
                                  </p:stCondLst>
                                  <p:childTnLst>
                                    <p:animEffect transition="out" filter="fade">
                                      <p:cBhvr>
                                        <p:cTn id="395" dur="500" tmFilter="0, 0; .2, .5; .8, .5; 1, 0"/>
                                        <p:tgtEl>
                                          <p:spTgt spid="112"/>
                                        </p:tgtEl>
                                      </p:cBhvr>
                                    </p:animEffect>
                                    <p:animScale>
                                      <p:cBhvr>
                                        <p:cTn id="396" dur="250" autoRev="1" fill="hold"/>
                                        <p:tgtEl>
                                          <p:spTgt spid="112"/>
                                        </p:tgtEl>
                                      </p:cBhvr>
                                      <p:by x="105000" y="105000"/>
                                    </p:animScale>
                                  </p:childTnLst>
                                </p:cTn>
                              </p:par>
                            </p:childTnLst>
                          </p:cTn>
                        </p:par>
                      </p:childTnLst>
                    </p:cTn>
                  </p:par>
                  <p:par>
                    <p:cTn id="397" fill="hold">
                      <p:stCondLst>
                        <p:cond delay="indefinite"/>
                      </p:stCondLst>
                      <p:childTnLst>
                        <p:par>
                          <p:cTn id="398" fill="hold">
                            <p:stCondLst>
                              <p:cond delay="0"/>
                            </p:stCondLst>
                            <p:childTnLst>
                              <p:par>
                                <p:cTn id="399" presetID="26" presetClass="emph" presetSubtype="0" fill="hold" grpId="2" nodeType="clickEffect">
                                  <p:stCondLst>
                                    <p:cond delay="0"/>
                                  </p:stCondLst>
                                  <p:childTnLst>
                                    <p:animEffect transition="out" filter="fade">
                                      <p:cBhvr>
                                        <p:cTn id="400" dur="500" tmFilter="0, 0; .2, .5; .8, .5; 1, 0"/>
                                        <p:tgtEl>
                                          <p:spTgt spid="12"/>
                                        </p:tgtEl>
                                      </p:cBhvr>
                                    </p:animEffect>
                                    <p:animScale>
                                      <p:cBhvr>
                                        <p:cTn id="401" dur="250" autoRev="1" fill="hold"/>
                                        <p:tgtEl>
                                          <p:spTgt spid="12"/>
                                        </p:tgtEl>
                                      </p:cBhvr>
                                      <p:by x="105000" y="105000"/>
                                    </p:animScale>
                                  </p:childTnLst>
                                </p:cTn>
                              </p:par>
                            </p:childTnLst>
                          </p:cTn>
                        </p:par>
                      </p:childTnLst>
                    </p:cTn>
                  </p:par>
                  <p:par>
                    <p:cTn id="402" fill="hold">
                      <p:stCondLst>
                        <p:cond delay="indefinite"/>
                      </p:stCondLst>
                      <p:childTnLst>
                        <p:par>
                          <p:cTn id="403" fill="hold">
                            <p:stCondLst>
                              <p:cond delay="0"/>
                            </p:stCondLst>
                            <p:childTnLst>
                              <p:par>
                                <p:cTn id="404" presetID="10" presetClass="exit" presetSubtype="0" fill="hold" grpId="1" nodeType="clickEffect">
                                  <p:stCondLst>
                                    <p:cond delay="0"/>
                                  </p:stCondLst>
                                  <p:childTnLst>
                                    <p:animEffect transition="out" filter="fade">
                                      <p:cBhvr>
                                        <p:cTn id="405" dur="500"/>
                                        <p:tgtEl>
                                          <p:spTgt spid="12"/>
                                        </p:tgtEl>
                                      </p:cBhvr>
                                    </p:animEffect>
                                    <p:set>
                                      <p:cBhvr>
                                        <p:cTn id="406" dur="1" fill="hold">
                                          <p:stCondLst>
                                            <p:cond delay="499"/>
                                          </p:stCondLst>
                                        </p:cTn>
                                        <p:tgtEl>
                                          <p:spTgt spid="12"/>
                                        </p:tgtEl>
                                        <p:attrNameLst>
                                          <p:attrName>style.visibility</p:attrName>
                                        </p:attrNameLst>
                                      </p:cBhvr>
                                      <p:to>
                                        <p:strVal val="hidden"/>
                                      </p:to>
                                    </p:set>
                                  </p:childTnLst>
                                </p:cTn>
                              </p:par>
                            </p:childTnLst>
                          </p:cTn>
                        </p:par>
                      </p:childTnLst>
                    </p:cTn>
                  </p:par>
                  <p:par>
                    <p:cTn id="407" fill="hold">
                      <p:stCondLst>
                        <p:cond delay="indefinite"/>
                      </p:stCondLst>
                      <p:childTnLst>
                        <p:par>
                          <p:cTn id="408" fill="hold">
                            <p:stCondLst>
                              <p:cond delay="0"/>
                            </p:stCondLst>
                            <p:childTnLst>
                              <p:par>
                                <p:cTn id="409" presetID="53" presetClass="entr" presetSubtype="16" fill="hold" grpId="0" nodeType="clickEffect">
                                  <p:stCondLst>
                                    <p:cond delay="0"/>
                                  </p:stCondLst>
                                  <p:childTnLst>
                                    <p:set>
                                      <p:cBhvr>
                                        <p:cTn id="410" dur="1" fill="hold">
                                          <p:stCondLst>
                                            <p:cond delay="0"/>
                                          </p:stCondLst>
                                        </p:cTn>
                                        <p:tgtEl>
                                          <p:spTgt spid="116"/>
                                        </p:tgtEl>
                                        <p:attrNameLst>
                                          <p:attrName>style.visibility</p:attrName>
                                        </p:attrNameLst>
                                      </p:cBhvr>
                                      <p:to>
                                        <p:strVal val="visible"/>
                                      </p:to>
                                    </p:set>
                                    <p:anim calcmode="lin" valueType="num">
                                      <p:cBhvr>
                                        <p:cTn id="411" dur="500" fill="hold"/>
                                        <p:tgtEl>
                                          <p:spTgt spid="116"/>
                                        </p:tgtEl>
                                        <p:attrNameLst>
                                          <p:attrName>ppt_w</p:attrName>
                                        </p:attrNameLst>
                                      </p:cBhvr>
                                      <p:tavLst>
                                        <p:tav tm="0">
                                          <p:val>
                                            <p:fltVal val="0"/>
                                          </p:val>
                                        </p:tav>
                                        <p:tav tm="100000">
                                          <p:val>
                                            <p:strVal val="#ppt_w"/>
                                          </p:val>
                                        </p:tav>
                                      </p:tavLst>
                                    </p:anim>
                                    <p:anim calcmode="lin" valueType="num">
                                      <p:cBhvr>
                                        <p:cTn id="412" dur="500" fill="hold"/>
                                        <p:tgtEl>
                                          <p:spTgt spid="116"/>
                                        </p:tgtEl>
                                        <p:attrNameLst>
                                          <p:attrName>ppt_h</p:attrName>
                                        </p:attrNameLst>
                                      </p:cBhvr>
                                      <p:tavLst>
                                        <p:tav tm="0">
                                          <p:val>
                                            <p:fltVal val="0"/>
                                          </p:val>
                                        </p:tav>
                                        <p:tav tm="100000">
                                          <p:val>
                                            <p:strVal val="#ppt_h"/>
                                          </p:val>
                                        </p:tav>
                                      </p:tavLst>
                                    </p:anim>
                                    <p:animEffect transition="in" filter="fade">
                                      <p:cBhvr>
                                        <p:cTn id="413" dur="500"/>
                                        <p:tgtEl>
                                          <p:spTgt spid="116"/>
                                        </p:tgtEl>
                                      </p:cBhvr>
                                    </p:animEffect>
                                  </p:childTnLst>
                                </p:cTn>
                              </p:par>
                            </p:childTnLst>
                          </p:cTn>
                        </p:par>
                      </p:childTnLst>
                    </p:cTn>
                  </p:par>
                  <p:par>
                    <p:cTn id="414" fill="hold">
                      <p:stCondLst>
                        <p:cond delay="indefinite"/>
                      </p:stCondLst>
                      <p:childTnLst>
                        <p:par>
                          <p:cTn id="415" fill="hold">
                            <p:stCondLst>
                              <p:cond delay="0"/>
                            </p:stCondLst>
                            <p:childTnLst>
                              <p:par>
                                <p:cTn id="416" presetID="10" presetClass="exit" presetSubtype="0" fill="hold" grpId="1" nodeType="clickEffect">
                                  <p:stCondLst>
                                    <p:cond delay="0"/>
                                  </p:stCondLst>
                                  <p:childTnLst>
                                    <p:animEffect transition="out" filter="fade">
                                      <p:cBhvr>
                                        <p:cTn id="417" dur="500"/>
                                        <p:tgtEl>
                                          <p:spTgt spid="111"/>
                                        </p:tgtEl>
                                      </p:cBhvr>
                                    </p:animEffect>
                                    <p:set>
                                      <p:cBhvr>
                                        <p:cTn id="418" dur="1" fill="hold">
                                          <p:stCondLst>
                                            <p:cond delay="499"/>
                                          </p:stCondLst>
                                        </p:cTn>
                                        <p:tgtEl>
                                          <p:spTgt spid="111"/>
                                        </p:tgtEl>
                                        <p:attrNameLst>
                                          <p:attrName>style.visibility</p:attrName>
                                        </p:attrNameLst>
                                      </p:cBhvr>
                                      <p:to>
                                        <p:strVal val="hidden"/>
                                      </p:to>
                                    </p:set>
                                  </p:childTnLst>
                                </p:cTn>
                              </p:par>
                              <p:par>
                                <p:cTn id="419" presetID="10" presetClass="exit" presetSubtype="0" fill="hold" grpId="2" nodeType="withEffect">
                                  <p:stCondLst>
                                    <p:cond delay="0"/>
                                  </p:stCondLst>
                                  <p:childTnLst>
                                    <p:animEffect transition="out" filter="fade">
                                      <p:cBhvr>
                                        <p:cTn id="420" dur="500"/>
                                        <p:tgtEl>
                                          <p:spTgt spid="112"/>
                                        </p:tgtEl>
                                      </p:cBhvr>
                                    </p:animEffect>
                                    <p:set>
                                      <p:cBhvr>
                                        <p:cTn id="421" dur="1" fill="hold">
                                          <p:stCondLst>
                                            <p:cond delay="499"/>
                                          </p:stCondLst>
                                        </p:cTn>
                                        <p:tgtEl>
                                          <p:spTgt spid="112"/>
                                        </p:tgtEl>
                                        <p:attrNameLst>
                                          <p:attrName>style.visibility</p:attrName>
                                        </p:attrNameLst>
                                      </p:cBhvr>
                                      <p:to>
                                        <p:strVal val="hidden"/>
                                      </p:to>
                                    </p:set>
                                  </p:childTnLst>
                                </p:cTn>
                              </p:par>
                              <p:par>
                                <p:cTn id="422" presetID="10" presetClass="exit" presetSubtype="0" fill="hold" nodeType="withEffect">
                                  <p:stCondLst>
                                    <p:cond delay="0"/>
                                  </p:stCondLst>
                                  <p:childTnLst>
                                    <p:animEffect transition="out" filter="fade">
                                      <p:cBhvr>
                                        <p:cTn id="423" dur="500"/>
                                        <p:tgtEl>
                                          <p:spTgt spid="114"/>
                                        </p:tgtEl>
                                      </p:cBhvr>
                                    </p:animEffect>
                                    <p:set>
                                      <p:cBhvr>
                                        <p:cTn id="424" dur="1" fill="hold">
                                          <p:stCondLst>
                                            <p:cond delay="499"/>
                                          </p:stCondLst>
                                        </p:cTn>
                                        <p:tgtEl>
                                          <p:spTgt spid="114"/>
                                        </p:tgtEl>
                                        <p:attrNameLst>
                                          <p:attrName>style.visibility</p:attrName>
                                        </p:attrNameLst>
                                      </p:cBhvr>
                                      <p:to>
                                        <p:strVal val="hidden"/>
                                      </p:to>
                                    </p:set>
                                  </p:childTnLst>
                                </p:cTn>
                              </p:par>
                            </p:childTnLst>
                          </p:cTn>
                        </p:par>
                      </p:childTnLst>
                    </p:cTn>
                  </p:par>
                  <p:par>
                    <p:cTn id="425" fill="hold">
                      <p:stCondLst>
                        <p:cond delay="indefinite"/>
                      </p:stCondLst>
                      <p:childTnLst>
                        <p:par>
                          <p:cTn id="426" fill="hold">
                            <p:stCondLst>
                              <p:cond delay="0"/>
                            </p:stCondLst>
                            <p:childTnLst>
                              <p:par>
                                <p:cTn id="427" presetID="18" presetClass="entr" presetSubtype="12" fill="hold" nodeType="clickEffect">
                                  <p:stCondLst>
                                    <p:cond delay="0"/>
                                  </p:stCondLst>
                                  <p:childTnLst>
                                    <p:set>
                                      <p:cBhvr>
                                        <p:cTn id="428" dur="1" fill="hold">
                                          <p:stCondLst>
                                            <p:cond delay="0"/>
                                          </p:stCondLst>
                                        </p:cTn>
                                        <p:tgtEl>
                                          <p:spTgt spid="118"/>
                                        </p:tgtEl>
                                        <p:attrNameLst>
                                          <p:attrName>style.visibility</p:attrName>
                                        </p:attrNameLst>
                                      </p:cBhvr>
                                      <p:to>
                                        <p:strVal val="visible"/>
                                      </p:to>
                                    </p:set>
                                    <p:animEffect transition="in" filter="strips(downLeft)">
                                      <p:cBhvr>
                                        <p:cTn id="429" dur="500"/>
                                        <p:tgtEl>
                                          <p:spTgt spid="118"/>
                                        </p:tgtEl>
                                      </p:cBhvr>
                                    </p:animEffect>
                                  </p:childTnLst>
                                </p:cTn>
                              </p:par>
                            </p:childTnLst>
                          </p:cTn>
                        </p:par>
                      </p:childTnLst>
                    </p:cTn>
                  </p:par>
                  <p:par>
                    <p:cTn id="430" fill="hold">
                      <p:stCondLst>
                        <p:cond delay="indefinite"/>
                      </p:stCondLst>
                      <p:childTnLst>
                        <p:par>
                          <p:cTn id="431" fill="hold">
                            <p:stCondLst>
                              <p:cond delay="0"/>
                            </p:stCondLst>
                            <p:childTnLst>
                              <p:par>
                                <p:cTn id="432" presetID="42" presetClass="entr" presetSubtype="0" fill="hold" nodeType="clickEffect">
                                  <p:stCondLst>
                                    <p:cond delay="0"/>
                                  </p:stCondLst>
                                  <p:childTnLst>
                                    <p:set>
                                      <p:cBhvr>
                                        <p:cTn id="433" dur="1" fill="hold">
                                          <p:stCondLst>
                                            <p:cond delay="0"/>
                                          </p:stCondLst>
                                        </p:cTn>
                                        <p:tgtEl>
                                          <p:spTgt spid="220"/>
                                        </p:tgtEl>
                                        <p:attrNameLst>
                                          <p:attrName>style.visibility</p:attrName>
                                        </p:attrNameLst>
                                      </p:cBhvr>
                                      <p:to>
                                        <p:strVal val="visible"/>
                                      </p:to>
                                    </p:set>
                                    <p:animEffect transition="in" filter="fade">
                                      <p:cBhvr>
                                        <p:cTn id="434" dur="500"/>
                                        <p:tgtEl>
                                          <p:spTgt spid="220"/>
                                        </p:tgtEl>
                                      </p:cBhvr>
                                    </p:animEffect>
                                    <p:anim calcmode="lin" valueType="num">
                                      <p:cBhvr>
                                        <p:cTn id="435" dur="500" fill="hold"/>
                                        <p:tgtEl>
                                          <p:spTgt spid="220"/>
                                        </p:tgtEl>
                                        <p:attrNameLst>
                                          <p:attrName>ppt_x</p:attrName>
                                        </p:attrNameLst>
                                      </p:cBhvr>
                                      <p:tavLst>
                                        <p:tav tm="0">
                                          <p:val>
                                            <p:strVal val="#ppt_x"/>
                                          </p:val>
                                        </p:tav>
                                        <p:tav tm="100000">
                                          <p:val>
                                            <p:strVal val="#ppt_x"/>
                                          </p:val>
                                        </p:tav>
                                      </p:tavLst>
                                    </p:anim>
                                    <p:anim calcmode="lin" valueType="num">
                                      <p:cBhvr>
                                        <p:cTn id="436" dur="500" fill="hold"/>
                                        <p:tgtEl>
                                          <p:spTgt spid="220"/>
                                        </p:tgtEl>
                                        <p:attrNameLst>
                                          <p:attrName>ppt_y</p:attrName>
                                        </p:attrNameLst>
                                      </p:cBhvr>
                                      <p:tavLst>
                                        <p:tav tm="0">
                                          <p:val>
                                            <p:strVal val="#ppt_y+.1"/>
                                          </p:val>
                                        </p:tav>
                                        <p:tav tm="100000">
                                          <p:val>
                                            <p:strVal val="#ppt_y"/>
                                          </p:val>
                                        </p:tav>
                                      </p:tavLst>
                                    </p:anim>
                                  </p:childTnLst>
                                </p:cTn>
                              </p:par>
                            </p:childTnLst>
                          </p:cTn>
                        </p:par>
                      </p:childTnLst>
                    </p:cTn>
                  </p:par>
                  <p:par>
                    <p:cTn id="437" fill="hold">
                      <p:stCondLst>
                        <p:cond delay="indefinite"/>
                      </p:stCondLst>
                      <p:childTnLst>
                        <p:par>
                          <p:cTn id="438" fill="hold">
                            <p:stCondLst>
                              <p:cond delay="0"/>
                            </p:stCondLst>
                            <p:childTnLst>
                              <p:par>
                                <p:cTn id="439" presetID="42" presetClass="entr" presetSubtype="0" fill="hold" nodeType="clickEffect">
                                  <p:stCondLst>
                                    <p:cond delay="0"/>
                                  </p:stCondLst>
                                  <p:childTnLst>
                                    <p:set>
                                      <p:cBhvr>
                                        <p:cTn id="440" dur="1" fill="hold">
                                          <p:stCondLst>
                                            <p:cond delay="0"/>
                                          </p:stCondLst>
                                        </p:cTn>
                                        <p:tgtEl>
                                          <p:spTgt spid="192"/>
                                        </p:tgtEl>
                                        <p:attrNameLst>
                                          <p:attrName>style.visibility</p:attrName>
                                        </p:attrNameLst>
                                      </p:cBhvr>
                                      <p:to>
                                        <p:strVal val="visible"/>
                                      </p:to>
                                    </p:set>
                                    <p:animEffect transition="in" filter="fade">
                                      <p:cBhvr>
                                        <p:cTn id="441" dur="1000"/>
                                        <p:tgtEl>
                                          <p:spTgt spid="192"/>
                                        </p:tgtEl>
                                      </p:cBhvr>
                                    </p:animEffect>
                                    <p:anim calcmode="lin" valueType="num">
                                      <p:cBhvr>
                                        <p:cTn id="442" dur="1000" fill="hold"/>
                                        <p:tgtEl>
                                          <p:spTgt spid="192"/>
                                        </p:tgtEl>
                                        <p:attrNameLst>
                                          <p:attrName>ppt_x</p:attrName>
                                        </p:attrNameLst>
                                      </p:cBhvr>
                                      <p:tavLst>
                                        <p:tav tm="0">
                                          <p:val>
                                            <p:strVal val="#ppt_x"/>
                                          </p:val>
                                        </p:tav>
                                        <p:tav tm="100000">
                                          <p:val>
                                            <p:strVal val="#ppt_x"/>
                                          </p:val>
                                        </p:tav>
                                      </p:tavLst>
                                    </p:anim>
                                    <p:anim calcmode="lin" valueType="num">
                                      <p:cBhvr>
                                        <p:cTn id="443" dur="1000" fill="hold"/>
                                        <p:tgtEl>
                                          <p:spTgt spid="192"/>
                                        </p:tgtEl>
                                        <p:attrNameLst>
                                          <p:attrName>ppt_y</p:attrName>
                                        </p:attrNameLst>
                                      </p:cBhvr>
                                      <p:tavLst>
                                        <p:tav tm="0">
                                          <p:val>
                                            <p:strVal val="#ppt_y+.1"/>
                                          </p:val>
                                        </p:tav>
                                        <p:tav tm="100000">
                                          <p:val>
                                            <p:strVal val="#ppt_y"/>
                                          </p:val>
                                        </p:tav>
                                      </p:tavLst>
                                    </p:anim>
                                  </p:childTnLst>
                                </p:cTn>
                              </p:par>
                            </p:childTnLst>
                          </p:cTn>
                        </p:par>
                      </p:childTnLst>
                    </p:cTn>
                  </p:par>
                  <p:par>
                    <p:cTn id="444" fill="hold">
                      <p:stCondLst>
                        <p:cond delay="indefinite"/>
                      </p:stCondLst>
                      <p:childTnLst>
                        <p:par>
                          <p:cTn id="445" fill="hold">
                            <p:stCondLst>
                              <p:cond delay="0"/>
                            </p:stCondLst>
                            <p:childTnLst>
                              <p:par>
                                <p:cTn id="446" presetID="42" presetClass="entr" presetSubtype="0" fill="hold" grpId="0" nodeType="clickEffect">
                                  <p:stCondLst>
                                    <p:cond delay="0"/>
                                  </p:stCondLst>
                                  <p:childTnLst>
                                    <p:set>
                                      <p:cBhvr>
                                        <p:cTn id="447" dur="1" fill="hold">
                                          <p:stCondLst>
                                            <p:cond delay="0"/>
                                          </p:stCondLst>
                                        </p:cTn>
                                        <p:tgtEl>
                                          <p:spTgt spid="33"/>
                                        </p:tgtEl>
                                        <p:attrNameLst>
                                          <p:attrName>style.visibility</p:attrName>
                                        </p:attrNameLst>
                                      </p:cBhvr>
                                      <p:to>
                                        <p:strVal val="visible"/>
                                      </p:to>
                                    </p:set>
                                    <p:animEffect transition="in" filter="fade">
                                      <p:cBhvr>
                                        <p:cTn id="448" dur="500"/>
                                        <p:tgtEl>
                                          <p:spTgt spid="33"/>
                                        </p:tgtEl>
                                      </p:cBhvr>
                                    </p:animEffect>
                                    <p:anim calcmode="lin" valueType="num">
                                      <p:cBhvr>
                                        <p:cTn id="449" dur="500" fill="hold"/>
                                        <p:tgtEl>
                                          <p:spTgt spid="33"/>
                                        </p:tgtEl>
                                        <p:attrNameLst>
                                          <p:attrName>ppt_x</p:attrName>
                                        </p:attrNameLst>
                                      </p:cBhvr>
                                      <p:tavLst>
                                        <p:tav tm="0">
                                          <p:val>
                                            <p:strVal val="#ppt_x"/>
                                          </p:val>
                                        </p:tav>
                                        <p:tav tm="100000">
                                          <p:val>
                                            <p:strVal val="#ppt_x"/>
                                          </p:val>
                                        </p:tav>
                                      </p:tavLst>
                                    </p:anim>
                                    <p:anim calcmode="lin" valueType="num">
                                      <p:cBhvr>
                                        <p:cTn id="450" dur="5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1" fill="hold">
                      <p:stCondLst>
                        <p:cond delay="indefinite"/>
                      </p:stCondLst>
                      <p:childTnLst>
                        <p:par>
                          <p:cTn id="452" fill="hold">
                            <p:stCondLst>
                              <p:cond delay="0"/>
                            </p:stCondLst>
                            <p:childTnLst>
                              <p:par>
                                <p:cTn id="453" presetID="0" presetClass="path" presetSubtype="0" accel="50000" decel="50000" fill="hold" grpId="1" nodeType="clickEffect">
                                  <p:stCondLst>
                                    <p:cond delay="0"/>
                                  </p:stCondLst>
                                  <p:childTnLst>
                                    <p:animMotion origin="layout" path="M 2.77778E-6 2.46914E-6 L 0.09557 -0.25602 " pathEditMode="relative" rAng="0" ptsTypes="AA">
                                      <p:cBhvr>
                                        <p:cTn id="454" dur="750" fill="hold"/>
                                        <p:tgtEl>
                                          <p:spTgt spid="33"/>
                                        </p:tgtEl>
                                        <p:attrNameLst>
                                          <p:attrName>ppt_x</p:attrName>
                                          <p:attrName>ppt_y</p:attrName>
                                        </p:attrNameLst>
                                      </p:cBhvr>
                                      <p:rCtr x="4774" y="-12809"/>
                                    </p:animMotion>
                                  </p:childTnLst>
                                </p:cTn>
                              </p:par>
                            </p:childTnLst>
                          </p:cTn>
                        </p:par>
                      </p:childTnLst>
                    </p:cTn>
                  </p:par>
                  <p:par>
                    <p:cTn id="455" fill="hold">
                      <p:stCondLst>
                        <p:cond delay="indefinite"/>
                      </p:stCondLst>
                      <p:childTnLst>
                        <p:par>
                          <p:cTn id="456" fill="hold">
                            <p:stCondLst>
                              <p:cond delay="0"/>
                            </p:stCondLst>
                            <p:childTnLst>
                              <p:par>
                                <p:cTn id="457" presetID="53" presetClass="entr" presetSubtype="16" fill="hold" grpId="0" nodeType="clickEffect">
                                  <p:stCondLst>
                                    <p:cond delay="0"/>
                                  </p:stCondLst>
                                  <p:childTnLst>
                                    <p:set>
                                      <p:cBhvr>
                                        <p:cTn id="458" dur="1" fill="hold">
                                          <p:stCondLst>
                                            <p:cond delay="0"/>
                                          </p:stCondLst>
                                        </p:cTn>
                                        <p:tgtEl>
                                          <p:spTgt spid="117"/>
                                        </p:tgtEl>
                                        <p:attrNameLst>
                                          <p:attrName>style.visibility</p:attrName>
                                        </p:attrNameLst>
                                      </p:cBhvr>
                                      <p:to>
                                        <p:strVal val="visible"/>
                                      </p:to>
                                    </p:set>
                                    <p:anim calcmode="lin" valueType="num">
                                      <p:cBhvr>
                                        <p:cTn id="459" dur="500" fill="hold"/>
                                        <p:tgtEl>
                                          <p:spTgt spid="117"/>
                                        </p:tgtEl>
                                        <p:attrNameLst>
                                          <p:attrName>ppt_w</p:attrName>
                                        </p:attrNameLst>
                                      </p:cBhvr>
                                      <p:tavLst>
                                        <p:tav tm="0">
                                          <p:val>
                                            <p:fltVal val="0"/>
                                          </p:val>
                                        </p:tav>
                                        <p:tav tm="100000">
                                          <p:val>
                                            <p:strVal val="#ppt_w"/>
                                          </p:val>
                                        </p:tav>
                                      </p:tavLst>
                                    </p:anim>
                                    <p:anim calcmode="lin" valueType="num">
                                      <p:cBhvr>
                                        <p:cTn id="460" dur="500" fill="hold"/>
                                        <p:tgtEl>
                                          <p:spTgt spid="117"/>
                                        </p:tgtEl>
                                        <p:attrNameLst>
                                          <p:attrName>ppt_h</p:attrName>
                                        </p:attrNameLst>
                                      </p:cBhvr>
                                      <p:tavLst>
                                        <p:tav tm="0">
                                          <p:val>
                                            <p:fltVal val="0"/>
                                          </p:val>
                                        </p:tav>
                                        <p:tav tm="100000">
                                          <p:val>
                                            <p:strVal val="#ppt_h"/>
                                          </p:val>
                                        </p:tav>
                                      </p:tavLst>
                                    </p:anim>
                                    <p:animEffect transition="in" filter="fade">
                                      <p:cBhvr>
                                        <p:cTn id="461" dur="500"/>
                                        <p:tgtEl>
                                          <p:spTgt spid="117"/>
                                        </p:tgtEl>
                                      </p:cBhvr>
                                    </p:animEffect>
                                  </p:childTnLst>
                                </p:cTn>
                              </p:par>
                            </p:childTnLst>
                          </p:cTn>
                        </p:par>
                      </p:childTnLst>
                    </p:cTn>
                  </p:par>
                  <p:par>
                    <p:cTn id="462" fill="hold">
                      <p:stCondLst>
                        <p:cond delay="indefinite"/>
                      </p:stCondLst>
                      <p:childTnLst>
                        <p:par>
                          <p:cTn id="463" fill="hold">
                            <p:stCondLst>
                              <p:cond delay="0"/>
                            </p:stCondLst>
                            <p:childTnLst>
                              <p:par>
                                <p:cTn id="464" presetID="16" presetClass="entr" presetSubtype="21" fill="hold" nodeType="clickEffect">
                                  <p:stCondLst>
                                    <p:cond delay="0"/>
                                  </p:stCondLst>
                                  <p:childTnLst>
                                    <p:set>
                                      <p:cBhvr>
                                        <p:cTn id="465" dur="1" fill="hold">
                                          <p:stCondLst>
                                            <p:cond delay="0"/>
                                          </p:stCondLst>
                                        </p:cTn>
                                        <p:tgtEl>
                                          <p:spTgt spid="120"/>
                                        </p:tgtEl>
                                        <p:attrNameLst>
                                          <p:attrName>style.visibility</p:attrName>
                                        </p:attrNameLst>
                                      </p:cBhvr>
                                      <p:to>
                                        <p:strVal val="visible"/>
                                      </p:to>
                                    </p:set>
                                    <p:animEffect transition="in" filter="barn(inVertical)">
                                      <p:cBhvr>
                                        <p:cTn id="466" dur="500"/>
                                        <p:tgtEl>
                                          <p:spTgt spid="120"/>
                                        </p:tgtEl>
                                      </p:cBhvr>
                                    </p:animEffect>
                                  </p:childTnLst>
                                </p:cTn>
                              </p:par>
                            </p:childTnLst>
                          </p:cTn>
                        </p:par>
                      </p:childTnLst>
                    </p:cTn>
                  </p:par>
                  <p:par>
                    <p:cTn id="467" fill="hold">
                      <p:stCondLst>
                        <p:cond delay="indefinite"/>
                      </p:stCondLst>
                      <p:childTnLst>
                        <p:par>
                          <p:cTn id="468" fill="hold">
                            <p:stCondLst>
                              <p:cond delay="0"/>
                            </p:stCondLst>
                            <p:childTnLst>
                              <p:par>
                                <p:cTn id="469" presetID="42" presetClass="entr" presetSubtype="0" fill="hold" grpId="0" nodeType="clickEffect">
                                  <p:stCondLst>
                                    <p:cond delay="0"/>
                                  </p:stCondLst>
                                  <p:childTnLst>
                                    <p:set>
                                      <p:cBhvr>
                                        <p:cTn id="470" dur="1" fill="hold">
                                          <p:stCondLst>
                                            <p:cond delay="0"/>
                                          </p:stCondLst>
                                        </p:cTn>
                                        <p:tgtEl>
                                          <p:spTgt spid="121"/>
                                        </p:tgtEl>
                                        <p:attrNameLst>
                                          <p:attrName>style.visibility</p:attrName>
                                        </p:attrNameLst>
                                      </p:cBhvr>
                                      <p:to>
                                        <p:strVal val="visible"/>
                                      </p:to>
                                    </p:set>
                                    <p:animEffect transition="in" filter="fade">
                                      <p:cBhvr>
                                        <p:cTn id="471" dur="500"/>
                                        <p:tgtEl>
                                          <p:spTgt spid="121"/>
                                        </p:tgtEl>
                                      </p:cBhvr>
                                    </p:animEffect>
                                    <p:anim calcmode="lin" valueType="num">
                                      <p:cBhvr>
                                        <p:cTn id="472" dur="500" fill="hold"/>
                                        <p:tgtEl>
                                          <p:spTgt spid="121"/>
                                        </p:tgtEl>
                                        <p:attrNameLst>
                                          <p:attrName>ppt_x</p:attrName>
                                        </p:attrNameLst>
                                      </p:cBhvr>
                                      <p:tavLst>
                                        <p:tav tm="0">
                                          <p:val>
                                            <p:strVal val="#ppt_x"/>
                                          </p:val>
                                        </p:tav>
                                        <p:tav tm="100000">
                                          <p:val>
                                            <p:strVal val="#ppt_x"/>
                                          </p:val>
                                        </p:tav>
                                      </p:tavLst>
                                    </p:anim>
                                    <p:anim calcmode="lin" valueType="num">
                                      <p:cBhvr>
                                        <p:cTn id="473" dur="500" fill="hold"/>
                                        <p:tgtEl>
                                          <p:spTgt spid="121"/>
                                        </p:tgtEl>
                                        <p:attrNameLst>
                                          <p:attrName>ppt_y</p:attrName>
                                        </p:attrNameLst>
                                      </p:cBhvr>
                                      <p:tavLst>
                                        <p:tav tm="0">
                                          <p:val>
                                            <p:strVal val="#ppt_y+.1"/>
                                          </p:val>
                                        </p:tav>
                                        <p:tav tm="100000">
                                          <p:val>
                                            <p:strVal val="#ppt_y"/>
                                          </p:val>
                                        </p:tav>
                                      </p:tavLst>
                                    </p:anim>
                                  </p:childTnLst>
                                </p:cTn>
                              </p:par>
                            </p:childTnLst>
                          </p:cTn>
                        </p:par>
                      </p:childTnLst>
                    </p:cTn>
                  </p:par>
                  <p:par>
                    <p:cTn id="474" fill="hold">
                      <p:stCondLst>
                        <p:cond delay="indefinite"/>
                      </p:stCondLst>
                      <p:childTnLst>
                        <p:par>
                          <p:cTn id="475" fill="hold">
                            <p:stCondLst>
                              <p:cond delay="0"/>
                            </p:stCondLst>
                            <p:childTnLst>
                              <p:par>
                                <p:cTn id="476" presetID="0" presetClass="path" presetSubtype="0" accel="50000" decel="50000" fill="hold" grpId="1" nodeType="clickEffect">
                                  <p:stCondLst>
                                    <p:cond delay="0"/>
                                  </p:stCondLst>
                                  <p:childTnLst>
                                    <p:animMotion origin="layout" path="M 1.66667E-6 1.35802E-6 L -0.00321 -0.38071 " pathEditMode="relative" rAng="0" ptsTypes="AA">
                                      <p:cBhvr>
                                        <p:cTn id="477" dur="750" fill="hold"/>
                                        <p:tgtEl>
                                          <p:spTgt spid="121"/>
                                        </p:tgtEl>
                                        <p:attrNameLst>
                                          <p:attrName>ppt_x</p:attrName>
                                          <p:attrName>ppt_y</p:attrName>
                                        </p:attrNameLst>
                                      </p:cBhvr>
                                      <p:rCtr x="-165" y="-19043"/>
                                    </p:animMotion>
                                  </p:childTnLst>
                                </p:cTn>
                              </p:par>
                            </p:childTnLst>
                          </p:cTn>
                        </p:par>
                      </p:childTnLst>
                    </p:cTn>
                  </p:par>
                  <p:par>
                    <p:cTn id="478" fill="hold">
                      <p:stCondLst>
                        <p:cond delay="indefinite"/>
                      </p:stCondLst>
                      <p:childTnLst>
                        <p:par>
                          <p:cTn id="479" fill="hold">
                            <p:stCondLst>
                              <p:cond delay="0"/>
                            </p:stCondLst>
                            <p:childTnLst>
                              <p:par>
                                <p:cTn id="480" presetID="10" presetClass="exit" presetSubtype="0" fill="hold" grpId="1" nodeType="clickEffect">
                                  <p:stCondLst>
                                    <p:cond delay="0"/>
                                  </p:stCondLst>
                                  <p:childTnLst>
                                    <p:animEffect transition="out" filter="fade">
                                      <p:cBhvr>
                                        <p:cTn id="481" dur="500"/>
                                        <p:tgtEl>
                                          <p:spTgt spid="116"/>
                                        </p:tgtEl>
                                      </p:cBhvr>
                                    </p:animEffect>
                                    <p:set>
                                      <p:cBhvr>
                                        <p:cTn id="482" dur="1" fill="hold">
                                          <p:stCondLst>
                                            <p:cond delay="499"/>
                                          </p:stCondLst>
                                        </p:cTn>
                                        <p:tgtEl>
                                          <p:spTgt spid="116"/>
                                        </p:tgtEl>
                                        <p:attrNameLst>
                                          <p:attrName>style.visibility</p:attrName>
                                        </p:attrNameLst>
                                      </p:cBhvr>
                                      <p:to>
                                        <p:strVal val="hidden"/>
                                      </p:to>
                                    </p:set>
                                  </p:childTnLst>
                                </p:cTn>
                              </p:par>
                              <p:par>
                                <p:cTn id="483" presetID="10" presetClass="exit" presetSubtype="0" fill="hold" grpId="1" nodeType="withEffect">
                                  <p:stCondLst>
                                    <p:cond delay="0"/>
                                  </p:stCondLst>
                                  <p:childTnLst>
                                    <p:animEffect transition="out" filter="fade">
                                      <p:cBhvr>
                                        <p:cTn id="484" dur="500"/>
                                        <p:tgtEl>
                                          <p:spTgt spid="117"/>
                                        </p:tgtEl>
                                      </p:cBhvr>
                                    </p:animEffect>
                                    <p:set>
                                      <p:cBhvr>
                                        <p:cTn id="485" dur="1" fill="hold">
                                          <p:stCondLst>
                                            <p:cond delay="499"/>
                                          </p:stCondLst>
                                        </p:cTn>
                                        <p:tgtEl>
                                          <p:spTgt spid="117"/>
                                        </p:tgtEl>
                                        <p:attrNameLst>
                                          <p:attrName>style.visibility</p:attrName>
                                        </p:attrNameLst>
                                      </p:cBhvr>
                                      <p:to>
                                        <p:strVal val="hidden"/>
                                      </p:to>
                                    </p:set>
                                  </p:childTnLst>
                                </p:cTn>
                              </p:par>
                              <p:par>
                                <p:cTn id="486" presetID="10" presetClass="exit" presetSubtype="0" fill="hold" nodeType="withEffect">
                                  <p:stCondLst>
                                    <p:cond delay="0"/>
                                  </p:stCondLst>
                                  <p:childTnLst>
                                    <p:animEffect transition="out" filter="fade">
                                      <p:cBhvr>
                                        <p:cTn id="487" dur="500"/>
                                        <p:tgtEl>
                                          <p:spTgt spid="120"/>
                                        </p:tgtEl>
                                      </p:cBhvr>
                                    </p:animEffect>
                                    <p:set>
                                      <p:cBhvr>
                                        <p:cTn id="488" dur="1" fill="hold">
                                          <p:stCondLst>
                                            <p:cond delay="499"/>
                                          </p:stCondLst>
                                        </p:cTn>
                                        <p:tgtEl>
                                          <p:spTgt spid="120"/>
                                        </p:tgtEl>
                                        <p:attrNameLst>
                                          <p:attrName>style.visibility</p:attrName>
                                        </p:attrNameLst>
                                      </p:cBhvr>
                                      <p:to>
                                        <p:strVal val="hidden"/>
                                      </p:to>
                                    </p:set>
                                  </p:childTnLst>
                                </p:cTn>
                              </p:par>
                            </p:childTnLst>
                          </p:cTn>
                        </p:par>
                      </p:childTnLst>
                    </p:cTn>
                  </p:par>
                  <p:par>
                    <p:cTn id="489" fill="hold">
                      <p:stCondLst>
                        <p:cond delay="indefinite"/>
                      </p:stCondLst>
                      <p:childTnLst>
                        <p:par>
                          <p:cTn id="490" fill="hold">
                            <p:stCondLst>
                              <p:cond delay="0"/>
                            </p:stCondLst>
                            <p:childTnLst>
                              <p:par>
                                <p:cTn id="491" presetID="53" presetClass="entr" presetSubtype="16" fill="hold" grpId="0" nodeType="clickEffect">
                                  <p:stCondLst>
                                    <p:cond delay="0"/>
                                  </p:stCondLst>
                                  <p:childTnLst>
                                    <p:set>
                                      <p:cBhvr>
                                        <p:cTn id="492" dur="1" fill="hold">
                                          <p:stCondLst>
                                            <p:cond delay="0"/>
                                          </p:stCondLst>
                                        </p:cTn>
                                        <p:tgtEl>
                                          <p:spTgt spid="122"/>
                                        </p:tgtEl>
                                        <p:attrNameLst>
                                          <p:attrName>style.visibility</p:attrName>
                                        </p:attrNameLst>
                                      </p:cBhvr>
                                      <p:to>
                                        <p:strVal val="visible"/>
                                      </p:to>
                                    </p:set>
                                    <p:anim calcmode="lin" valueType="num">
                                      <p:cBhvr>
                                        <p:cTn id="493" dur="500" fill="hold"/>
                                        <p:tgtEl>
                                          <p:spTgt spid="122"/>
                                        </p:tgtEl>
                                        <p:attrNameLst>
                                          <p:attrName>ppt_w</p:attrName>
                                        </p:attrNameLst>
                                      </p:cBhvr>
                                      <p:tavLst>
                                        <p:tav tm="0">
                                          <p:val>
                                            <p:fltVal val="0"/>
                                          </p:val>
                                        </p:tav>
                                        <p:tav tm="100000">
                                          <p:val>
                                            <p:strVal val="#ppt_w"/>
                                          </p:val>
                                        </p:tav>
                                      </p:tavLst>
                                    </p:anim>
                                    <p:anim calcmode="lin" valueType="num">
                                      <p:cBhvr>
                                        <p:cTn id="494" dur="500" fill="hold"/>
                                        <p:tgtEl>
                                          <p:spTgt spid="122"/>
                                        </p:tgtEl>
                                        <p:attrNameLst>
                                          <p:attrName>ppt_h</p:attrName>
                                        </p:attrNameLst>
                                      </p:cBhvr>
                                      <p:tavLst>
                                        <p:tav tm="0">
                                          <p:val>
                                            <p:fltVal val="0"/>
                                          </p:val>
                                        </p:tav>
                                        <p:tav tm="100000">
                                          <p:val>
                                            <p:strVal val="#ppt_h"/>
                                          </p:val>
                                        </p:tav>
                                      </p:tavLst>
                                    </p:anim>
                                    <p:animEffect transition="in" filter="fade">
                                      <p:cBhvr>
                                        <p:cTn id="495" dur="500"/>
                                        <p:tgtEl>
                                          <p:spTgt spid="122"/>
                                        </p:tgtEl>
                                      </p:cBhvr>
                                    </p:animEffect>
                                  </p:childTnLst>
                                </p:cTn>
                              </p:par>
                            </p:childTnLst>
                          </p:cTn>
                        </p:par>
                      </p:childTnLst>
                    </p:cTn>
                  </p:par>
                  <p:par>
                    <p:cTn id="496" fill="hold">
                      <p:stCondLst>
                        <p:cond delay="indefinite"/>
                      </p:stCondLst>
                      <p:childTnLst>
                        <p:par>
                          <p:cTn id="497" fill="hold">
                            <p:stCondLst>
                              <p:cond delay="0"/>
                            </p:stCondLst>
                            <p:childTnLst>
                              <p:par>
                                <p:cTn id="498" presetID="42" presetClass="entr" presetSubtype="0" fill="hold" nodeType="clickEffect">
                                  <p:stCondLst>
                                    <p:cond delay="0"/>
                                  </p:stCondLst>
                                  <p:childTnLst>
                                    <p:set>
                                      <p:cBhvr>
                                        <p:cTn id="499" dur="1" fill="hold">
                                          <p:stCondLst>
                                            <p:cond delay="0"/>
                                          </p:stCondLst>
                                        </p:cTn>
                                        <p:tgtEl>
                                          <p:spTgt spid="131"/>
                                        </p:tgtEl>
                                        <p:attrNameLst>
                                          <p:attrName>style.visibility</p:attrName>
                                        </p:attrNameLst>
                                      </p:cBhvr>
                                      <p:to>
                                        <p:strVal val="visible"/>
                                      </p:to>
                                    </p:set>
                                    <p:animEffect transition="in" filter="fade">
                                      <p:cBhvr>
                                        <p:cTn id="500" dur="500"/>
                                        <p:tgtEl>
                                          <p:spTgt spid="131"/>
                                        </p:tgtEl>
                                      </p:cBhvr>
                                    </p:animEffect>
                                    <p:anim calcmode="lin" valueType="num">
                                      <p:cBhvr>
                                        <p:cTn id="501" dur="500" fill="hold"/>
                                        <p:tgtEl>
                                          <p:spTgt spid="131"/>
                                        </p:tgtEl>
                                        <p:attrNameLst>
                                          <p:attrName>ppt_x</p:attrName>
                                        </p:attrNameLst>
                                      </p:cBhvr>
                                      <p:tavLst>
                                        <p:tav tm="0">
                                          <p:val>
                                            <p:strVal val="#ppt_x"/>
                                          </p:val>
                                        </p:tav>
                                        <p:tav tm="100000">
                                          <p:val>
                                            <p:strVal val="#ppt_x"/>
                                          </p:val>
                                        </p:tav>
                                      </p:tavLst>
                                    </p:anim>
                                    <p:anim calcmode="lin" valueType="num">
                                      <p:cBhvr>
                                        <p:cTn id="502" dur="500" fill="hold"/>
                                        <p:tgtEl>
                                          <p:spTgt spid="131"/>
                                        </p:tgtEl>
                                        <p:attrNameLst>
                                          <p:attrName>ppt_y</p:attrName>
                                        </p:attrNameLst>
                                      </p:cBhvr>
                                      <p:tavLst>
                                        <p:tav tm="0">
                                          <p:val>
                                            <p:strVal val="#ppt_y+.1"/>
                                          </p:val>
                                        </p:tav>
                                        <p:tav tm="100000">
                                          <p:val>
                                            <p:strVal val="#ppt_y"/>
                                          </p:val>
                                        </p:tav>
                                      </p:tavLst>
                                    </p:anim>
                                  </p:childTnLst>
                                </p:cTn>
                              </p:par>
                            </p:childTnLst>
                          </p:cTn>
                        </p:par>
                      </p:childTnLst>
                    </p:cTn>
                  </p:par>
                  <p:par>
                    <p:cTn id="503" fill="hold">
                      <p:stCondLst>
                        <p:cond delay="indefinite"/>
                      </p:stCondLst>
                      <p:childTnLst>
                        <p:par>
                          <p:cTn id="504" fill="hold">
                            <p:stCondLst>
                              <p:cond delay="0"/>
                            </p:stCondLst>
                            <p:childTnLst>
                              <p:par>
                                <p:cTn id="505" presetID="53" presetClass="entr" presetSubtype="16" fill="hold" grpId="0" nodeType="clickEffect">
                                  <p:stCondLst>
                                    <p:cond delay="0"/>
                                  </p:stCondLst>
                                  <p:childTnLst>
                                    <p:set>
                                      <p:cBhvr>
                                        <p:cTn id="506" dur="1" fill="hold">
                                          <p:stCondLst>
                                            <p:cond delay="0"/>
                                          </p:stCondLst>
                                        </p:cTn>
                                        <p:tgtEl>
                                          <p:spTgt spid="132"/>
                                        </p:tgtEl>
                                        <p:attrNameLst>
                                          <p:attrName>style.visibility</p:attrName>
                                        </p:attrNameLst>
                                      </p:cBhvr>
                                      <p:to>
                                        <p:strVal val="visible"/>
                                      </p:to>
                                    </p:set>
                                    <p:anim calcmode="lin" valueType="num">
                                      <p:cBhvr>
                                        <p:cTn id="507" dur="500" fill="hold"/>
                                        <p:tgtEl>
                                          <p:spTgt spid="132"/>
                                        </p:tgtEl>
                                        <p:attrNameLst>
                                          <p:attrName>ppt_w</p:attrName>
                                        </p:attrNameLst>
                                      </p:cBhvr>
                                      <p:tavLst>
                                        <p:tav tm="0">
                                          <p:val>
                                            <p:fltVal val="0"/>
                                          </p:val>
                                        </p:tav>
                                        <p:tav tm="100000">
                                          <p:val>
                                            <p:strVal val="#ppt_w"/>
                                          </p:val>
                                        </p:tav>
                                      </p:tavLst>
                                    </p:anim>
                                    <p:anim calcmode="lin" valueType="num">
                                      <p:cBhvr>
                                        <p:cTn id="508" dur="500" fill="hold"/>
                                        <p:tgtEl>
                                          <p:spTgt spid="132"/>
                                        </p:tgtEl>
                                        <p:attrNameLst>
                                          <p:attrName>ppt_h</p:attrName>
                                        </p:attrNameLst>
                                      </p:cBhvr>
                                      <p:tavLst>
                                        <p:tav tm="0">
                                          <p:val>
                                            <p:fltVal val="0"/>
                                          </p:val>
                                        </p:tav>
                                        <p:tav tm="100000">
                                          <p:val>
                                            <p:strVal val="#ppt_h"/>
                                          </p:val>
                                        </p:tav>
                                      </p:tavLst>
                                    </p:anim>
                                    <p:animEffect transition="in" filter="fade">
                                      <p:cBhvr>
                                        <p:cTn id="509" dur="500"/>
                                        <p:tgtEl>
                                          <p:spTgt spid="132"/>
                                        </p:tgtEl>
                                      </p:cBhvr>
                                    </p:animEffect>
                                  </p:childTnLst>
                                </p:cTn>
                              </p:par>
                            </p:childTnLst>
                          </p:cTn>
                        </p:par>
                      </p:childTnLst>
                    </p:cTn>
                  </p:par>
                  <p:par>
                    <p:cTn id="510" fill="hold">
                      <p:stCondLst>
                        <p:cond delay="indefinite"/>
                      </p:stCondLst>
                      <p:childTnLst>
                        <p:par>
                          <p:cTn id="511" fill="hold">
                            <p:stCondLst>
                              <p:cond delay="0"/>
                            </p:stCondLst>
                            <p:childTnLst>
                              <p:par>
                                <p:cTn id="512" presetID="16" presetClass="entr" presetSubtype="21" fill="hold" nodeType="clickEffect">
                                  <p:stCondLst>
                                    <p:cond delay="0"/>
                                  </p:stCondLst>
                                  <p:childTnLst>
                                    <p:set>
                                      <p:cBhvr>
                                        <p:cTn id="513" dur="1" fill="hold">
                                          <p:stCondLst>
                                            <p:cond delay="0"/>
                                          </p:stCondLst>
                                        </p:cTn>
                                        <p:tgtEl>
                                          <p:spTgt spid="137"/>
                                        </p:tgtEl>
                                        <p:attrNameLst>
                                          <p:attrName>style.visibility</p:attrName>
                                        </p:attrNameLst>
                                      </p:cBhvr>
                                      <p:to>
                                        <p:strVal val="visible"/>
                                      </p:to>
                                    </p:set>
                                    <p:animEffect transition="in" filter="barn(inVertical)">
                                      <p:cBhvr>
                                        <p:cTn id="514" dur="500"/>
                                        <p:tgtEl>
                                          <p:spTgt spid="137"/>
                                        </p:tgtEl>
                                      </p:cBhvr>
                                    </p:animEffect>
                                  </p:childTnLst>
                                </p:cTn>
                              </p:par>
                            </p:childTnLst>
                          </p:cTn>
                        </p:par>
                      </p:childTnLst>
                    </p:cTn>
                  </p:par>
                  <p:par>
                    <p:cTn id="515" fill="hold">
                      <p:stCondLst>
                        <p:cond delay="indefinite"/>
                      </p:stCondLst>
                      <p:childTnLst>
                        <p:par>
                          <p:cTn id="516" fill="hold">
                            <p:stCondLst>
                              <p:cond delay="0"/>
                            </p:stCondLst>
                            <p:childTnLst>
                              <p:par>
                                <p:cTn id="517" presetID="42" presetClass="entr" presetSubtype="0" fill="hold" grpId="0" nodeType="clickEffect">
                                  <p:stCondLst>
                                    <p:cond delay="0"/>
                                  </p:stCondLst>
                                  <p:childTnLst>
                                    <p:set>
                                      <p:cBhvr>
                                        <p:cTn id="518" dur="1" fill="hold">
                                          <p:stCondLst>
                                            <p:cond delay="0"/>
                                          </p:stCondLst>
                                        </p:cTn>
                                        <p:tgtEl>
                                          <p:spTgt spid="138"/>
                                        </p:tgtEl>
                                        <p:attrNameLst>
                                          <p:attrName>style.visibility</p:attrName>
                                        </p:attrNameLst>
                                      </p:cBhvr>
                                      <p:to>
                                        <p:strVal val="visible"/>
                                      </p:to>
                                    </p:set>
                                    <p:animEffect transition="in" filter="fade">
                                      <p:cBhvr>
                                        <p:cTn id="519" dur="500"/>
                                        <p:tgtEl>
                                          <p:spTgt spid="138"/>
                                        </p:tgtEl>
                                      </p:cBhvr>
                                    </p:animEffect>
                                    <p:anim calcmode="lin" valueType="num">
                                      <p:cBhvr>
                                        <p:cTn id="520" dur="500" fill="hold"/>
                                        <p:tgtEl>
                                          <p:spTgt spid="138"/>
                                        </p:tgtEl>
                                        <p:attrNameLst>
                                          <p:attrName>ppt_x</p:attrName>
                                        </p:attrNameLst>
                                      </p:cBhvr>
                                      <p:tavLst>
                                        <p:tav tm="0">
                                          <p:val>
                                            <p:strVal val="#ppt_x"/>
                                          </p:val>
                                        </p:tav>
                                        <p:tav tm="100000">
                                          <p:val>
                                            <p:strVal val="#ppt_x"/>
                                          </p:val>
                                        </p:tav>
                                      </p:tavLst>
                                    </p:anim>
                                    <p:anim calcmode="lin" valueType="num">
                                      <p:cBhvr>
                                        <p:cTn id="521" dur="500" fill="hold"/>
                                        <p:tgtEl>
                                          <p:spTgt spid="138"/>
                                        </p:tgtEl>
                                        <p:attrNameLst>
                                          <p:attrName>ppt_y</p:attrName>
                                        </p:attrNameLst>
                                      </p:cBhvr>
                                      <p:tavLst>
                                        <p:tav tm="0">
                                          <p:val>
                                            <p:strVal val="#ppt_y+.1"/>
                                          </p:val>
                                        </p:tav>
                                        <p:tav tm="100000">
                                          <p:val>
                                            <p:strVal val="#ppt_y"/>
                                          </p:val>
                                        </p:tav>
                                      </p:tavLst>
                                    </p:anim>
                                  </p:childTnLst>
                                </p:cTn>
                              </p:par>
                            </p:childTnLst>
                          </p:cTn>
                        </p:par>
                      </p:childTnLst>
                    </p:cTn>
                  </p:par>
                  <p:par>
                    <p:cTn id="522" fill="hold">
                      <p:stCondLst>
                        <p:cond delay="indefinite"/>
                      </p:stCondLst>
                      <p:childTnLst>
                        <p:par>
                          <p:cTn id="523" fill="hold">
                            <p:stCondLst>
                              <p:cond delay="0"/>
                            </p:stCondLst>
                            <p:childTnLst>
                              <p:par>
                                <p:cTn id="524" presetID="0" presetClass="path" presetSubtype="0" accel="50000" decel="50000" fill="hold" grpId="1" nodeType="clickEffect">
                                  <p:stCondLst>
                                    <p:cond delay="0"/>
                                  </p:stCondLst>
                                  <p:childTnLst>
                                    <p:animMotion origin="layout" path="M 1.25E-6 -1.97531E-6 L -0.00269 -0.44028 " pathEditMode="relative" rAng="0" ptsTypes="AA">
                                      <p:cBhvr>
                                        <p:cTn id="525" dur="500" fill="hold"/>
                                        <p:tgtEl>
                                          <p:spTgt spid="138"/>
                                        </p:tgtEl>
                                        <p:attrNameLst>
                                          <p:attrName>ppt_x</p:attrName>
                                          <p:attrName>ppt_y</p:attrName>
                                        </p:attrNameLst>
                                      </p:cBhvr>
                                      <p:rCtr x="-139" y="-22022"/>
                                    </p:animMotion>
                                  </p:childTnLst>
                                </p:cTn>
                              </p:par>
                            </p:childTnLst>
                          </p:cTn>
                        </p:par>
                      </p:childTnLst>
                    </p:cTn>
                  </p:par>
                  <p:par>
                    <p:cTn id="526" fill="hold">
                      <p:stCondLst>
                        <p:cond delay="indefinite"/>
                      </p:stCondLst>
                      <p:childTnLst>
                        <p:par>
                          <p:cTn id="527" fill="hold">
                            <p:stCondLst>
                              <p:cond delay="0"/>
                            </p:stCondLst>
                            <p:childTnLst>
                              <p:par>
                                <p:cTn id="528" presetID="42" presetClass="entr" presetSubtype="0" fill="hold" nodeType="clickEffect">
                                  <p:stCondLst>
                                    <p:cond delay="0"/>
                                  </p:stCondLst>
                                  <p:childTnLst>
                                    <p:set>
                                      <p:cBhvr>
                                        <p:cTn id="529" dur="1" fill="hold">
                                          <p:stCondLst>
                                            <p:cond delay="0"/>
                                          </p:stCondLst>
                                        </p:cTn>
                                        <p:tgtEl>
                                          <p:spTgt spid="123"/>
                                        </p:tgtEl>
                                        <p:attrNameLst>
                                          <p:attrName>style.visibility</p:attrName>
                                        </p:attrNameLst>
                                      </p:cBhvr>
                                      <p:to>
                                        <p:strVal val="visible"/>
                                      </p:to>
                                    </p:set>
                                    <p:animEffect transition="in" filter="fade">
                                      <p:cBhvr>
                                        <p:cTn id="530" dur="500"/>
                                        <p:tgtEl>
                                          <p:spTgt spid="123"/>
                                        </p:tgtEl>
                                      </p:cBhvr>
                                    </p:animEffect>
                                    <p:anim calcmode="lin" valueType="num">
                                      <p:cBhvr>
                                        <p:cTn id="531" dur="500" fill="hold"/>
                                        <p:tgtEl>
                                          <p:spTgt spid="123"/>
                                        </p:tgtEl>
                                        <p:attrNameLst>
                                          <p:attrName>ppt_x</p:attrName>
                                        </p:attrNameLst>
                                      </p:cBhvr>
                                      <p:tavLst>
                                        <p:tav tm="0">
                                          <p:val>
                                            <p:strVal val="#ppt_x"/>
                                          </p:val>
                                        </p:tav>
                                        <p:tav tm="100000">
                                          <p:val>
                                            <p:strVal val="#ppt_x"/>
                                          </p:val>
                                        </p:tav>
                                      </p:tavLst>
                                    </p:anim>
                                    <p:anim calcmode="lin" valueType="num">
                                      <p:cBhvr>
                                        <p:cTn id="532"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533" fill="hold">
                      <p:stCondLst>
                        <p:cond delay="indefinite"/>
                      </p:stCondLst>
                      <p:childTnLst>
                        <p:par>
                          <p:cTn id="534" fill="hold">
                            <p:stCondLst>
                              <p:cond delay="0"/>
                            </p:stCondLst>
                            <p:childTnLst>
                              <p:par>
                                <p:cTn id="535" presetID="53" presetClass="entr" presetSubtype="16" fill="hold" grpId="0" nodeType="clickEffect">
                                  <p:stCondLst>
                                    <p:cond delay="0"/>
                                  </p:stCondLst>
                                  <p:childTnLst>
                                    <p:set>
                                      <p:cBhvr>
                                        <p:cTn id="536" dur="1" fill="hold">
                                          <p:stCondLst>
                                            <p:cond delay="0"/>
                                          </p:stCondLst>
                                        </p:cTn>
                                        <p:tgtEl>
                                          <p:spTgt spid="276"/>
                                        </p:tgtEl>
                                        <p:attrNameLst>
                                          <p:attrName>style.visibility</p:attrName>
                                        </p:attrNameLst>
                                      </p:cBhvr>
                                      <p:to>
                                        <p:strVal val="visible"/>
                                      </p:to>
                                    </p:set>
                                    <p:anim calcmode="lin" valueType="num">
                                      <p:cBhvr>
                                        <p:cTn id="537" dur="500" fill="hold"/>
                                        <p:tgtEl>
                                          <p:spTgt spid="276"/>
                                        </p:tgtEl>
                                        <p:attrNameLst>
                                          <p:attrName>ppt_w</p:attrName>
                                        </p:attrNameLst>
                                      </p:cBhvr>
                                      <p:tavLst>
                                        <p:tav tm="0">
                                          <p:val>
                                            <p:fltVal val="0"/>
                                          </p:val>
                                        </p:tav>
                                        <p:tav tm="100000">
                                          <p:val>
                                            <p:strVal val="#ppt_w"/>
                                          </p:val>
                                        </p:tav>
                                      </p:tavLst>
                                    </p:anim>
                                    <p:anim calcmode="lin" valueType="num">
                                      <p:cBhvr>
                                        <p:cTn id="538" dur="500" fill="hold"/>
                                        <p:tgtEl>
                                          <p:spTgt spid="276"/>
                                        </p:tgtEl>
                                        <p:attrNameLst>
                                          <p:attrName>ppt_h</p:attrName>
                                        </p:attrNameLst>
                                      </p:cBhvr>
                                      <p:tavLst>
                                        <p:tav tm="0">
                                          <p:val>
                                            <p:fltVal val="0"/>
                                          </p:val>
                                        </p:tav>
                                        <p:tav tm="100000">
                                          <p:val>
                                            <p:strVal val="#ppt_h"/>
                                          </p:val>
                                        </p:tav>
                                      </p:tavLst>
                                    </p:anim>
                                    <p:animEffect transition="in" filter="fade">
                                      <p:cBhvr>
                                        <p:cTn id="539" dur="500"/>
                                        <p:tgtEl>
                                          <p:spTgt spid="276"/>
                                        </p:tgtEl>
                                      </p:cBhvr>
                                    </p:animEffect>
                                  </p:childTnLst>
                                </p:cTn>
                              </p:par>
                            </p:childTnLst>
                          </p:cTn>
                        </p:par>
                      </p:childTnLst>
                    </p:cTn>
                  </p:par>
                  <p:par>
                    <p:cTn id="540" fill="hold">
                      <p:stCondLst>
                        <p:cond delay="indefinite"/>
                      </p:stCondLst>
                      <p:childTnLst>
                        <p:par>
                          <p:cTn id="541" fill="hold">
                            <p:stCondLst>
                              <p:cond delay="0"/>
                            </p:stCondLst>
                            <p:childTnLst>
                              <p:par>
                                <p:cTn id="542" presetID="42" presetClass="entr" presetSubtype="0" fill="hold" nodeType="clickEffect">
                                  <p:stCondLst>
                                    <p:cond delay="0"/>
                                  </p:stCondLst>
                                  <p:childTnLst>
                                    <p:set>
                                      <p:cBhvr>
                                        <p:cTn id="543" dur="1" fill="hold">
                                          <p:stCondLst>
                                            <p:cond delay="0"/>
                                          </p:stCondLst>
                                        </p:cTn>
                                        <p:tgtEl>
                                          <p:spTgt spid="277"/>
                                        </p:tgtEl>
                                        <p:attrNameLst>
                                          <p:attrName>style.visibility</p:attrName>
                                        </p:attrNameLst>
                                      </p:cBhvr>
                                      <p:to>
                                        <p:strVal val="visible"/>
                                      </p:to>
                                    </p:set>
                                    <p:animEffect transition="in" filter="fade">
                                      <p:cBhvr>
                                        <p:cTn id="544" dur="500"/>
                                        <p:tgtEl>
                                          <p:spTgt spid="277"/>
                                        </p:tgtEl>
                                      </p:cBhvr>
                                    </p:animEffect>
                                    <p:anim calcmode="lin" valueType="num">
                                      <p:cBhvr>
                                        <p:cTn id="545" dur="500" fill="hold"/>
                                        <p:tgtEl>
                                          <p:spTgt spid="277"/>
                                        </p:tgtEl>
                                        <p:attrNameLst>
                                          <p:attrName>ppt_x</p:attrName>
                                        </p:attrNameLst>
                                      </p:cBhvr>
                                      <p:tavLst>
                                        <p:tav tm="0">
                                          <p:val>
                                            <p:strVal val="#ppt_x"/>
                                          </p:val>
                                        </p:tav>
                                        <p:tav tm="100000">
                                          <p:val>
                                            <p:strVal val="#ppt_x"/>
                                          </p:val>
                                        </p:tav>
                                      </p:tavLst>
                                    </p:anim>
                                    <p:anim calcmode="lin" valueType="num">
                                      <p:cBhvr>
                                        <p:cTn id="546" dur="500" fill="hold"/>
                                        <p:tgtEl>
                                          <p:spTgt spid="277"/>
                                        </p:tgtEl>
                                        <p:attrNameLst>
                                          <p:attrName>ppt_y</p:attrName>
                                        </p:attrNameLst>
                                      </p:cBhvr>
                                      <p:tavLst>
                                        <p:tav tm="0">
                                          <p:val>
                                            <p:strVal val="#ppt_y+.1"/>
                                          </p:val>
                                        </p:tav>
                                        <p:tav tm="100000">
                                          <p:val>
                                            <p:strVal val="#ppt_y"/>
                                          </p:val>
                                        </p:tav>
                                      </p:tavLst>
                                    </p:anim>
                                  </p:childTnLst>
                                </p:cTn>
                              </p:par>
                            </p:childTnLst>
                          </p:cTn>
                        </p:par>
                      </p:childTnLst>
                    </p:cTn>
                  </p:par>
                  <p:par>
                    <p:cTn id="547" fill="hold">
                      <p:stCondLst>
                        <p:cond delay="indefinite"/>
                      </p:stCondLst>
                      <p:childTnLst>
                        <p:par>
                          <p:cTn id="548" fill="hold">
                            <p:stCondLst>
                              <p:cond delay="0"/>
                            </p:stCondLst>
                            <p:childTnLst>
                              <p:par>
                                <p:cTn id="549" presetID="53" presetClass="entr" presetSubtype="16" fill="hold" grpId="0" nodeType="clickEffect">
                                  <p:stCondLst>
                                    <p:cond delay="0"/>
                                  </p:stCondLst>
                                  <p:childTnLst>
                                    <p:set>
                                      <p:cBhvr>
                                        <p:cTn id="550" dur="1" fill="hold">
                                          <p:stCondLst>
                                            <p:cond delay="0"/>
                                          </p:stCondLst>
                                        </p:cTn>
                                        <p:tgtEl>
                                          <p:spTgt spid="344"/>
                                        </p:tgtEl>
                                        <p:attrNameLst>
                                          <p:attrName>style.visibility</p:attrName>
                                        </p:attrNameLst>
                                      </p:cBhvr>
                                      <p:to>
                                        <p:strVal val="visible"/>
                                      </p:to>
                                    </p:set>
                                    <p:anim calcmode="lin" valueType="num">
                                      <p:cBhvr>
                                        <p:cTn id="551" dur="500" fill="hold"/>
                                        <p:tgtEl>
                                          <p:spTgt spid="344"/>
                                        </p:tgtEl>
                                        <p:attrNameLst>
                                          <p:attrName>ppt_w</p:attrName>
                                        </p:attrNameLst>
                                      </p:cBhvr>
                                      <p:tavLst>
                                        <p:tav tm="0">
                                          <p:val>
                                            <p:fltVal val="0"/>
                                          </p:val>
                                        </p:tav>
                                        <p:tav tm="100000">
                                          <p:val>
                                            <p:strVal val="#ppt_w"/>
                                          </p:val>
                                        </p:tav>
                                      </p:tavLst>
                                    </p:anim>
                                    <p:anim calcmode="lin" valueType="num">
                                      <p:cBhvr>
                                        <p:cTn id="552" dur="500" fill="hold"/>
                                        <p:tgtEl>
                                          <p:spTgt spid="344"/>
                                        </p:tgtEl>
                                        <p:attrNameLst>
                                          <p:attrName>ppt_h</p:attrName>
                                        </p:attrNameLst>
                                      </p:cBhvr>
                                      <p:tavLst>
                                        <p:tav tm="0">
                                          <p:val>
                                            <p:fltVal val="0"/>
                                          </p:val>
                                        </p:tav>
                                        <p:tav tm="100000">
                                          <p:val>
                                            <p:strVal val="#ppt_h"/>
                                          </p:val>
                                        </p:tav>
                                      </p:tavLst>
                                    </p:anim>
                                    <p:animEffect transition="in" filter="fade">
                                      <p:cBhvr>
                                        <p:cTn id="553" dur="500"/>
                                        <p:tgtEl>
                                          <p:spTgt spid="344"/>
                                        </p:tgtEl>
                                      </p:cBhvr>
                                    </p:animEffect>
                                  </p:childTnLst>
                                </p:cTn>
                              </p:par>
                            </p:childTnLst>
                          </p:cTn>
                        </p:par>
                      </p:childTnLst>
                    </p:cTn>
                  </p:par>
                  <p:par>
                    <p:cTn id="554" fill="hold">
                      <p:stCondLst>
                        <p:cond delay="indefinite"/>
                      </p:stCondLst>
                      <p:childTnLst>
                        <p:par>
                          <p:cTn id="555" fill="hold">
                            <p:stCondLst>
                              <p:cond delay="0"/>
                            </p:stCondLst>
                            <p:childTnLst>
                              <p:par>
                                <p:cTn id="556" presetID="16" presetClass="entr" presetSubtype="21" fill="hold" nodeType="clickEffect">
                                  <p:stCondLst>
                                    <p:cond delay="0"/>
                                  </p:stCondLst>
                                  <p:childTnLst>
                                    <p:set>
                                      <p:cBhvr>
                                        <p:cTn id="557" dur="1" fill="hold">
                                          <p:stCondLst>
                                            <p:cond delay="0"/>
                                          </p:stCondLst>
                                        </p:cTn>
                                        <p:tgtEl>
                                          <p:spTgt spid="345"/>
                                        </p:tgtEl>
                                        <p:attrNameLst>
                                          <p:attrName>style.visibility</p:attrName>
                                        </p:attrNameLst>
                                      </p:cBhvr>
                                      <p:to>
                                        <p:strVal val="visible"/>
                                      </p:to>
                                    </p:set>
                                    <p:animEffect transition="in" filter="barn(inVertical)">
                                      <p:cBhvr>
                                        <p:cTn id="558" dur="500"/>
                                        <p:tgtEl>
                                          <p:spTgt spid="345"/>
                                        </p:tgtEl>
                                      </p:cBhvr>
                                    </p:animEffect>
                                  </p:childTnLst>
                                </p:cTn>
                              </p:par>
                            </p:childTnLst>
                          </p:cTn>
                        </p:par>
                      </p:childTnLst>
                    </p:cTn>
                  </p:par>
                  <p:par>
                    <p:cTn id="559" fill="hold">
                      <p:stCondLst>
                        <p:cond delay="indefinite"/>
                      </p:stCondLst>
                      <p:childTnLst>
                        <p:par>
                          <p:cTn id="560" fill="hold">
                            <p:stCondLst>
                              <p:cond delay="0"/>
                            </p:stCondLst>
                            <p:childTnLst>
                              <p:par>
                                <p:cTn id="561" presetID="42" presetClass="entr" presetSubtype="0" fill="hold" grpId="0" nodeType="clickEffect">
                                  <p:stCondLst>
                                    <p:cond delay="0"/>
                                  </p:stCondLst>
                                  <p:childTnLst>
                                    <p:set>
                                      <p:cBhvr>
                                        <p:cTn id="562" dur="1" fill="hold">
                                          <p:stCondLst>
                                            <p:cond delay="0"/>
                                          </p:stCondLst>
                                        </p:cTn>
                                        <p:tgtEl>
                                          <p:spTgt spid="346"/>
                                        </p:tgtEl>
                                        <p:attrNameLst>
                                          <p:attrName>style.visibility</p:attrName>
                                        </p:attrNameLst>
                                      </p:cBhvr>
                                      <p:to>
                                        <p:strVal val="visible"/>
                                      </p:to>
                                    </p:set>
                                    <p:animEffect transition="in" filter="fade">
                                      <p:cBhvr>
                                        <p:cTn id="563" dur="500"/>
                                        <p:tgtEl>
                                          <p:spTgt spid="346"/>
                                        </p:tgtEl>
                                      </p:cBhvr>
                                    </p:animEffect>
                                    <p:anim calcmode="lin" valueType="num">
                                      <p:cBhvr>
                                        <p:cTn id="564" dur="500" fill="hold"/>
                                        <p:tgtEl>
                                          <p:spTgt spid="346"/>
                                        </p:tgtEl>
                                        <p:attrNameLst>
                                          <p:attrName>ppt_x</p:attrName>
                                        </p:attrNameLst>
                                      </p:cBhvr>
                                      <p:tavLst>
                                        <p:tav tm="0">
                                          <p:val>
                                            <p:strVal val="#ppt_x"/>
                                          </p:val>
                                        </p:tav>
                                        <p:tav tm="100000">
                                          <p:val>
                                            <p:strVal val="#ppt_x"/>
                                          </p:val>
                                        </p:tav>
                                      </p:tavLst>
                                    </p:anim>
                                    <p:anim calcmode="lin" valueType="num">
                                      <p:cBhvr>
                                        <p:cTn id="565" dur="500" fill="hold"/>
                                        <p:tgtEl>
                                          <p:spTgt spid="346"/>
                                        </p:tgtEl>
                                        <p:attrNameLst>
                                          <p:attrName>ppt_y</p:attrName>
                                        </p:attrNameLst>
                                      </p:cBhvr>
                                      <p:tavLst>
                                        <p:tav tm="0">
                                          <p:val>
                                            <p:strVal val="#ppt_y+.1"/>
                                          </p:val>
                                        </p:tav>
                                        <p:tav tm="100000">
                                          <p:val>
                                            <p:strVal val="#ppt_y"/>
                                          </p:val>
                                        </p:tav>
                                      </p:tavLst>
                                    </p:anim>
                                  </p:childTnLst>
                                </p:cTn>
                              </p:par>
                            </p:childTnLst>
                          </p:cTn>
                        </p:par>
                      </p:childTnLst>
                    </p:cTn>
                  </p:par>
                  <p:par>
                    <p:cTn id="566" fill="hold">
                      <p:stCondLst>
                        <p:cond delay="indefinite"/>
                      </p:stCondLst>
                      <p:childTnLst>
                        <p:par>
                          <p:cTn id="567" fill="hold">
                            <p:stCondLst>
                              <p:cond delay="0"/>
                            </p:stCondLst>
                            <p:childTnLst>
                              <p:par>
                                <p:cTn id="568" presetID="0" presetClass="path" presetSubtype="0" accel="50000" decel="50000" fill="hold" grpId="1" nodeType="clickEffect">
                                  <p:stCondLst>
                                    <p:cond delay="0"/>
                                  </p:stCondLst>
                                  <p:childTnLst>
                                    <p:animMotion origin="layout" path="M 4.72222E-6 2.83951E-6 L -0.0027 -0.44028 " pathEditMode="relative" rAng="0" ptsTypes="AA">
                                      <p:cBhvr>
                                        <p:cTn id="569" dur="500" fill="hold"/>
                                        <p:tgtEl>
                                          <p:spTgt spid="346"/>
                                        </p:tgtEl>
                                        <p:attrNameLst>
                                          <p:attrName>ppt_x</p:attrName>
                                          <p:attrName>ppt_y</p:attrName>
                                        </p:attrNameLst>
                                      </p:cBhvr>
                                      <p:rCtr x="-139" y="-22022"/>
                                    </p:animMotion>
                                  </p:childTnLst>
                                </p:cTn>
                              </p:par>
                            </p:childTnLst>
                          </p:cTn>
                        </p:par>
                      </p:childTnLst>
                    </p:cTn>
                  </p:par>
                  <p:par>
                    <p:cTn id="570" fill="hold">
                      <p:stCondLst>
                        <p:cond delay="indefinite"/>
                      </p:stCondLst>
                      <p:childTnLst>
                        <p:par>
                          <p:cTn id="571" fill="hold">
                            <p:stCondLst>
                              <p:cond delay="0"/>
                            </p:stCondLst>
                            <p:childTnLst>
                              <p:par>
                                <p:cTn id="572" presetID="16" presetClass="entr" presetSubtype="37" fill="hold" nodeType="clickEffect">
                                  <p:stCondLst>
                                    <p:cond delay="0"/>
                                  </p:stCondLst>
                                  <p:childTnLst>
                                    <p:set>
                                      <p:cBhvr>
                                        <p:cTn id="573" dur="1" fill="hold">
                                          <p:stCondLst>
                                            <p:cond delay="0"/>
                                          </p:stCondLst>
                                        </p:cTn>
                                        <p:tgtEl>
                                          <p:spTgt spid="146"/>
                                        </p:tgtEl>
                                        <p:attrNameLst>
                                          <p:attrName>style.visibility</p:attrName>
                                        </p:attrNameLst>
                                      </p:cBhvr>
                                      <p:to>
                                        <p:strVal val="visible"/>
                                      </p:to>
                                    </p:set>
                                    <p:animEffect transition="in" filter="barn(outVertical)">
                                      <p:cBhvr>
                                        <p:cTn id="574"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p:bldP spid="29" grpId="0"/>
      <p:bldP spid="30" grpId="0"/>
      <p:bldP spid="31" grpId="0" animBg="1"/>
      <p:bldP spid="34" grpId="1" animBg="1"/>
      <p:bldP spid="36" grpId="0" animBg="1"/>
      <p:bldP spid="36" grpId="1" animBg="1"/>
      <p:bldP spid="37" grpId="0" animBg="1"/>
      <p:bldP spid="37" grpId="1" animBg="1"/>
      <p:bldP spid="60" grpId="0"/>
      <p:bldP spid="61" grpId="0"/>
      <p:bldP spid="61" grpId="1"/>
      <p:bldP spid="80" grpId="0" animBg="1"/>
      <p:bldP spid="80" grpId="1" animBg="1"/>
      <p:bldP spid="81" grpId="2" animBg="1"/>
      <p:bldP spid="81" grpId="3" animBg="1"/>
      <p:bldP spid="90" grpId="0"/>
      <p:bldP spid="90" grpId="1"/>
      <p:bldP spid="135" grpId="0"/>
      <p:bldP spid="135" grpId="1"/>
      <p:bldP spid="142" grpId="0" animBg="1"/>
      <p:bldP spid="142" grpId="1" animBg="1"/>
      <p:bldP spid="178" grpId="0" animBg="1"/>
      <p:bldP spid="178" grpId="1" animBg="1"/>
      <p:bldP spid="179" grpId="0"/>
      <p:bldP spid="179" grpId="2"/>
      <p:bldP spid="179" grpId="3"/>
      <p:bldP spid="184" grpId="0"/>
      <p:bldP spid="184" grpId="1"/>
      <p:bldP spid="186" grpId="0" animBg="1"/>
      <p:bldP spid="186" grpId="1" animBg="1"/>
      <p:bldP spid="12" grpId="0" animBg="1"/>
      <p:bldP spid="12" grpId="1"/>
      <p:bldP spid="12" grpId="2"/>
      <p:bldP spid="110" grpId="0" animBg="1"/>
      <p:bldP spid="110" grpId="1" animBg="1"/>
      <p:bldP spid="111" grpId="0" animBg="1"/>
      <p:bldP spid="111" grpId="1"/>
      <p:bldP spid="112" grpId="0" animBg="1"/>
      <p:bldP spid="112" grpId="1"/>
      <p:bldP spid="112" grpId="2"/>
      <p:bldP spid="115" grpId="0" animBg="1"/>
      <p:bldP spid="115" grpId="1" animBg="1"/>
      <p:bldP spid="116" grpId="0" animBg="1"/>
      <p:bldP spid="116" grpId="1"/>
      <p:bldP spid="33" grpId="0" animBg="1"/>
      <p:bldP spid="33" grpId="1" animBg="1"/>
      <p:bldP spid="117" grpId="0" animBg="1"/>
      <p:bldP spid="117" grpId="1"/>
      <p:bldP spid="121" grpId="0" animBg="1"/>
      <p:bldP spid="121" grpId="1" animBg="1"/>
      <p:bldP spid="122" grpId="0" animBg="1"/>
      <p:bldP spid="132" grpId="0" animBg="1"/>
      <p:bldP spid="138" grpId="0" animBg="1"/>
      <p:bldP spid="138" grpId="1" animBg="1"/>
      <p:bldP spid="276" grpId="0" animBg="1"/>
      <p:bldP spid="344" grpId="0" animBg="1"/>
      <p:bldP spid="346" grpId="0" animBg="1"/>
      <p:bldP spid="346"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E9684-2FB9-06EB-F2CE-8CC52DE04775}"/>
            </a:ext>
          </a:extLst>
        </p:cNvPr>
        <p:cNvGrpSpPr/>
        <p:nvPr/>
      </p:nvGrpSpPr>
      <p:grpSpPr>
        <a:xfrm>
          <a:off x="0" y="0"/>
          <a:ext cx="0" cy="0"/>
          <a:chOff x="0" y="0"/>
          <a:chExt cx="0" cy="0"/>
        </a:xfrm>
      </p:grpSpPr>
      <p:sp>
        <p:nvSpPr>
          <p:cNvPr id="18" name="TextBox 18">
            <a:extLst>
              <a:ext uri="{FF2B5EF4-FFF2-40B4-BE49-F238E27FC236}">
                <a16:creationId xmlns:a16="http://schemas.microsoft.com/office/drawing/2014/main" id="{349EBA5C-E9EC-FA3A-0DB3-AB342E052F90}"/>
              </a:ext>
            </a:extLst>
          </p:cNvPr>
          <p:cNvSpPr txBox="1"/>
          <p:nvPr/>
        </p:nvSpPr>
        <p:spPr>
          <a:xfrm>
            <a:off x="398899" y="6405575"/>
            <a:ext cx="3106090" cy="421269"/>
          </a:xfrm>
          <a:prstGeom prst="rect">
            <a:avLst/>
          </a:prstGeom>
        </p:spPr>
        <p:txBody>
          <a:bodyPr lIns="0" tIns="0" rIns="0" bIns="0" rtlCol="0" anchor="t">
            <a:spAutoFit/>
          </a:bodyPr>
          <a:lstStyle/>
          <a:p>
            <a:pPr algn="ctr">
              <a:lnSpc>
                <a:spcPts val="3079"/>
              </a:lnSpc>
              <a:spcBef>
                <a:spcPct val="0"/>
              </a:spcBef>
            </a:pPr>
            <a:r>
              <a:rPr lang="en-US" sz="3600" dirty="0">
                <a:solidFill>
                  <a:srgbClr val="000000"/>
                </a:solidFill>
              </a:rPr>
              <a:t>P4,980</a:t>
            </a:r>
          </a:p>
        </p:txBody>
      </p:sp>
      <p:sp>
        <p:nvSpPr>
          <p:cNvPr id="19" name="TextBox 19">
            <a:extLst>
              <a:ext uri="{FF2B5EF4-FFF2-40B4-BE49-F238E27FC236}">
                <a16:creationId xmlns:a16="http://schemas.microsoft.com/office/drawing/2014/main" id="{C24D37C9-F2D2-8F74-CA7E-0FECB3FF4DFF}"/>
              </a:ext>
            </a:extLst>
          </p:cNvPr>
          <p:cNvSpPr txBox="1"/>
          <p:nvPr/>
        </p:nvSpPr>
        <p:spPr>
          <a:xfrm>
            <a:off x="3568860" y="6388797"/>
            <a:ext cx="3106090" cy="421269"/>
          </a:xfrm>
          <a:prstGeom prst="rect">
            <a:avLst/>
          </a:prstGeom>
        </p:spPr>
        <p:txBody>
          <a:bodyPr lIns="0" tIns="0" rIns="0" bIns="0" rtlCol="0" anchor="t">
            <a:spAutoFit/>
          </a:bodyPr>
          <a:lstStyle/>
          <a:p>
            <a:pPr algn="ctr">
              <a:lnSpc>
                <a:spcPts val="3079"/>
              </a:lnSpc>
              <a:spcBef>
                <a:spcPct val="0"/>
              </a:spcBef>
            </a:pPr>
            <a:r>
              <a:rPr lang="en-US" sz="3600" dirty="0">
                <a:solidFill>
                  <a:srgbClr val="000000"/>
                </a:solidFill>
              </a:rPr>
              <a:t>P14,940</a:t>
            </a:r>
          </a:p>
        </p:txBody>
      </p:sp>
      <p:sp>
        <p:nvSpPr>
          <p:cNvPr id="20" name="TextBox 20">
            <a:extLst>
              <a:ext uri="{FF2B5EF4-FFF2-40B4-BE49-F238E27FC236}">
                <a16:creationId xmlns:a16="http://schemas.microsoft.com/office/drawing/2014/main" id="{9031C18A-E5F7-6EB5-7CA9-22916D44CF59}"/>
              </a:ext>
            </a:extLst>
          </p:cNvPr>
          <p:cNvSpPr txBox="1"/>
          <p:nvPr/>
        </p:nvSpPr>
        <p:spPr>
          <a:xfrm>
            <a:off x="8339431" y="6405575"/>
            <a:ext cx="3106090" cy="421269"/>
          </a:xfrm>
          <a:prstGeom prst="rect">
            <a:avLst/>
          </a:prstGeom>
        </p:spPr>
        <p:txBody>
          <a:bodyPr lIns="0" tIns="0" rIns="0" bIns="0" rtlCol="0" anchor="t">
            <a:spAutoFit/>
          </a:bodyPr>
          <a:lstStyle/>
          <a:p>
            <a:pPr algn="ctr">
              <a:lnSpc>
                <a:spcPts val="3079"/>
              </a:lnSpc>
              <a:spcBef>
                <a:spcPct val="0"/>
              </a:spcBef>
            </a:pPr>
            <a:r>
              <a:rPr lang="en-US" sz="3600" dirty="0">
                <a:solidFill>
                  <a:srgbClr val="000000"/>
                </a:solidFill>
              </a:rPr>
              <a:t>P34,860</a:t>
            </a:r>
          </a:p>
        </p:txBody>
      </p:sp>
      <p:sp>
        <p:nvSpPr>
          <p:cNvPr id="27" name="Freeform 27">
            <a:extLst>
              <a:ext uri="{FF2B5EF4-FFF2-40B4-BE49-F238E27FC236}">
                <a16:creationId xmlns:a16="http://schemas.microsoft.com/office/drawing/2014/main" id="{54BFACA3-17C5-01D3-D6FC-65EF067EF152}"/>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8" name="Freeform 28">
            <a:extLst>
              <a:ext uri="{FF2B5EF4-FFF2-40B4-BE49-F238E27FC236}">
                <a16:creationId xmlns:a16="http://schemas.microsoft.com/office/drawing/2014/main" id="{A970C0B9-A7E2-4D70-AF29-1ABCB94307CE}"/>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9" name="Freeform 29">
            <a:extLst>
              <a:ext uri="{FF2B5EF4-FFF2-40B4-BE49-F238E27FC236}">
                <a16:creationId xmlns:a16="http://schemas.microsoft.com/office/drawing/2014/main" id="{6133DA92-E886-3417-52C1-930528C71C0E}"/>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30" name="Freeform 30">
            <a:extLst>
              <a:ext uri="{FF2B5EF4-FFF2-40B4-BE49-F238E27FC236}">
                <a16:creationId xmlns:a16="http://schemas.microsoft.com/office/drawing/2014/main" id="{73DEAFF3-FF49-2569-9612-30B6E3B4463E}"/>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31" name="Freeform 31">
            <a:extLst>
              <a:ext uri="{FF2B5EF4-FFF2-40B4-BE49-F238E27FC236}">
                <a16:creationId xmlns:a16="http://schemas.microsoft.com/office/drawing/2014/main" id="{A03A44CE-760C-A90C-651B-28D1725D94A8}"/>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2" name="Freeform 32">
            <a:extLst>
              <a:ext uri="{FF2B5EF4-FFF2-40B4-BE49-F238E27FC236}">
                <a16:creationId xmlns:a16="http://schemas.microsoft.com/office/drawing/2014/main" id="{C6D1AEFD-683D-663D-8854-79FD6652E6CF}"/>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Rectangle 32">
            <a:extLst>
              <a:ext uri="{FF2B5EF4-FFF2-40B4-BE49-F238E27FC236}">
                <a16:creationId xmlns:a16="http://schemas.microsoft.com/office/drawing/2014/main" id="{0569E6CB-22BA-3592-0D58-91760C364BD1}"/>
              </a:ext>
            </a:extLst>
          </p:cNvPr>
          <p:cNvSpPr/>
          <p:nvPr/>
        </p:nvSpPr>
        <p:spPr>
          <a:xfrm>
            <a:off x="451696" y="1745868"/>
            <a:ext cx="17373600" cy="1107996"/>
          </a:xfrm>
          <a:prstGeom prst="rect">
            <a:avLst/>
          </a:prstGeom>
          <a:noFill/>
        </p:spPr>
        <p:txBody>
          <a:bodyPr wrap="square" lIns="91440" tIns="45720" rIns="91440" bIns="45720">
            <a:spAutoFit/>
          </a:bodyPr>
          <a:lstStyle/>
          <a:p>
            <a:pPr algn="ctr"/>
            <a:r>
              <a:rPr lang="en-US" sz="6600" b="1" cap="none" spc="0" dirty="0">
                <a:ln w="0"/>
                <a:solidFill>
                  <a:srgbClr val="FFC000"/>
                </a:solidFill>
                <a:effectLst>
                  <a:reflection blurRad="6350" stA="0" endPos="36000" dir="5400000" sy="-90000" algn="bl" rotWithShape="0"/>
                </a:effectLst>
                <a:latin typeface="Arial Black" panose="020B0604020202020204" pitchFamily="34" charset="0"/>
                <a:cs typeface="Arial Black" panose="020B0604020202020204" pitchFamily="34" charset="0"/>
              </a:rPr>
              <a:t>Maximum Potential Income</a:t>
            </a:r>
          </a:p>
        </p:txBody>
      </p:sp>
      <p:sp>
        <p:nvSpPr>
          <p:cNvPr id="80" name="TextBox 79">
            <a:extLst>
              <a:ext uri="{FF2B5EF4-FFF2-40B4-BE49-F238E27FC236}">
                <a16:creationId xmlns:a16="http://schemas.microsoft.com/office/drawing/2014/main" id="{B4374AC4-A6A9-2010-B676-E5238BABEB90}"/>
              </a:ext>
            </a:extLst>
          </p:cNvPr>
          <p:cNvSpPr txBox="1"/>
          <p:nvPr/>
        </p:nvSpPr>
        <p:spPr>
          <a:xfrm>
            <a:off x="468717" y="6929715"/>
            <a:ext cx="4995815" cy="1815882"/>
          </a:xfrm>
          <a:prstGeom prst="rect">
            <a:avLst/>
          </a:prstGeom>
          <a:noFill/>
        </p:spPr>
        <p:txBody>
          <a:bodyPr wrap="square" rtlCol="0">
            <a:spAutoFit/>
          </a:bodyPr>
          <a:lstStyle/>
          <a:p>
            <a:r>
              <a:rPr lang="en-US" sz="2800" dirty="0"/>
              <a:t>1 Business Account</a:t>
            </a:r>
          </a:p>
          <a:p>
            <a:r>
              <a:rPr lang="en-US" sz="2800" dirty="0"/>
              <a:t>P10,500 per Day</a:t>
            </a:r>
          </a:p>
          <a:p>
            <a:r>
              <a:rPr lang="en-US" sz="2800" dirty="0"/>
              <a:t>P73,500 per Week</a:t>
            </a:r>
          </a:p>
          <a:p>
            <a:r>
              <a:rPr lang="en-US" sz="2800" dirty="0"/>
              <a:t>P315,000 per Month</a:t>
            </a:r>
          </a:p>
        </p:txBody>
      </p:sp>
      <p:sp>
        <p:nvSpPr>
          <p:cNvPr id="81" name="TextBox 80">
            <a:extLst>
              <a:ext uri="{FF2B5EF4-FFF2-40B4-BE49-F238E27FC236}">
                <a16:creationId xmlns:a16="http://schemas.microsoft.com/office/drawing/2014/main" id="{148F468B-C420-3D6F-66C9-A12C0B287840}"/>
              </a:ext>
            </a:extLst>
          </p:cNvPr>
          <p:cNvSpPr txBox="1"/>
          <p:nvPr/>
        </p:nvSpPr>
        <p:spPr>
          <a:xfrm>
            <a:off x="3905691" y="6931426"/>
            <a:ext cx="3716436" cy="1815882"/>
          </a:xfrm>
          <a:prstGeom prst="rect">
            <a:avLst/>
          </a:prstGeom>
          <a:noFill/>
        </p:spPr>
        <p:txBody>
          <a:bodyPr wrap="square" rtlCol="0">
            <a:spAutoFit/>
          </a:bodyPr>
          <a:lstStyle/>
          <a:p>
            <a:r>
              <a:rPr lang="en-US" sz="2800" dirty="0"/>
              <a:t>3 Business Accounts</a:t>
            </a:r>
          </a:p>
          <a:p>
            <a:r>
              <a:rPr lang="en-US" sz="2800" dirty="0"/>
              <a:t>P31,500 per Day</a:t>
            </a:r>
          </a:p>
          <a:p>
            <a:r>
              <a:rPr lang="en-US" sz="2800" dirty="0"/>
              <a:t>P220,500 per Week</a:t>
            </a:r>
          </a:p>
          <a:p>
            <a:r>
              <a:rPr lang="en-US" sz="2800" dirty="0"/>
              <a:t>P945,000 per Month</a:t>
            </a:r>
          </a:p>
        </p:txBody>
      </p:sp>
      <p:sp>
        <p:nvSpPr>
          <p:cNvPr id="82" name="TextBox 81">
            <a:extLst>
              <a:ext uri="{FF2B5EF4-FFF2-40B4-BE49-F238E27FC236}">
                <a16:creationId xmlns:a16="http://schemas.microsoft.com/office/drawing/2014/main" id="{FC2B4B29-630F-240C-4C3E-359D17B27AD4}"/>
              </a:ext>
            </a:extLst>
          </p:cNvPr>
          <p:cNvSpPr txBox="1"/>
          <p:nvPr/>
        </p:nvSpPr>
        <p:spPr>
          <a:xfrm>
            <a:off x="7721921" y="6919263"/>
            <a:ext cx="5101549" cy="1815882"/>
          </a:xfrm>
          <a:prstGeom prst="rect">
            <a:avLst/>
          </a:prstGeom>
          <a:noFill/>
        </p:spPr>
        <p:txBody>
          <a:bodyPr wrap="square" rtlCol="0">
            <a:spAutoFit/>
          </a:bodyPr>
          <a:lstStyle/>
          <a:p>
            <a:r>
              <a:rPr lang="en-US" sz="2800" dirty="0"/>
              <a:t>7 Business Accounts</a:t>
            </a:r>
          </a:p>
          <a:p>
            <a:r>
              <a:rPr lang="en-US" sz="2800" dirty="0"/>
              <a:t>P73,500 per Day</a:t>
            </a:r>
          </a:p>
          <a:p>
            <a:r>
              <a:rPr lang="en-US" sz="2800" dirty="0"/>
              <a:t>P514,500 per Week</a:t>
            </a:r>
          </a:p>
          <a:p>
            <a:r>
              <a:rPr lang="en-US" sz="2800" dirty="0"/>
              <a:t>P2,205,000 per Month</a:t>
            </a:r>
          </a:p>
        </p:txBody>
      </p:sp>
      <p:grpSp>
        <p:nvGrpSpPr>
          <p:cNvPr id="3" name="Group 2">
            <a:extLst>
              <a:ext uri="{FF2B5EF4-FFF2-40B4-BE49-F238E27FC236}">
                <a16:creationId xmlns:a16="http://schemas.microsoft.com/office/drawing/2014/main" id="{DF140BA9-A9F5-7ABC-6200-025EA0DD7345}"/>
              </a:ext>
            </a:extLst>
          </p:cNvPr>
          <p:cNvGrpSpPr/>
          <p:nvPr/>
        </p:nvGrpSpPr>
        <p:grpSpPr>
          <a:xfrm>
            <a:off x="5121905" y="701689"/>
            <a:ext cx="9687851" cy="1107995"/>
            <a:chOff x="749492" y="3055738"/>
            <a:chExt cx="7356500" cy="910752"/>
          </a:xfrm>
        </p:grpSpPr>
        <p:grpSp>
          <p:nvGrpSpPr>
            <p:cNvPr id="4" name="Group 15">
              <a:extLst>
                <a:ext uri="{FF2B5EF4-FFF2-40B4-BE49-F238E27FC236}">
                  <a16:creationId xmlns:a16="http://schemas.microsoft.com/office/drawing/2014/main" id="{1C17074E-BC61-F8C8-2BD2-38B3C6B4043D}"/>
                </a:ext>
              </a:extLst>
            </p:cNvPr>
            <p:cNvGrpSpPr/>
            <p:nvPr/>
          </p:nvGrpSpPr>
          <p:grpSpPr>
            <a:xfrm>
              <a:off x="1057704" y="3113624"/>
              <a:ext cx="6010515" cy="707725"/>
              <a:chOff x="0" y="-57150"/>
              <a:chExt cx="3936804" cy="463550"/>
            </a:xfrm>
          </p:grpSpPr>
          <p:sp>
            <p:nvSpPr>
              <p:cNvPr id="9" name="Freeform 16">
                <a:extLst>
                  <a:ext uri="{FF2B5EF4-FFF2-40B4-BE49-F238E27FC236}">
                    <a16:creationId xmlns:a16="http://schemas.microsoft.com/office/drawing/2014/main" id="{94F29BFD-6005-F4C4-AC16-D1D57668A5F0}"/>
                  </a:ext>
                </a:extLst>
              </p:cNvPr>
              <p:cNvSpPr/>
              <p:nvPr/>
            </p:nvSpPr>
            <p:spPr>
              <a:xfrm>
                <a:off x="0" y="0"/>
                <a:ext cx="3921058"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10" name="TextBox 17">
                <a:extLst>
                  <a:ext uri="{FF2B5EF4-FFF2-40B4-BE49-F238E27FC236}">
                    <a16:creationId xmlns:a16="http://schemas.microsoft.com/office/drawing/2014/main" id="{03103273-F68D-7935-5BF1-C700ACAAA8B4}"/>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5" name="TextBox 30">
              <a:extLst>
                <a:ext uri="{FF2B5EF4-FFF2-40B4-BE49-F238E27FC236}">
                  <a16:creationId xmlns:a16="http://schemas.microsoft.com/office/drawing/2014/main" id="{D31684FF-538D-D6E1-4237-38D5D14A1B71}"/>
                </a:ext>
              </a:extLst>
            </p:cNvPr>
            <p:cNvSpPr txBox="1"/>
            <p:nvPr/>
          </p:nvSpPr>
          <p:spPr>
            <a:xfrm>
              <a:off x="1895319" y="3365167"/>
              <a:ext cx="6210673"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SALES MATCH BONUS</a:t>
              </a:r>
            </a:p>
          </p:txBody>
        </p:sp>
        <p:sp>
          <p:nvSpPr>
            <p:cNvPr id="6" name="Freeform 33">
              <a:extLst>
                <a:ext uri="{FF2B5EF4-FFF2-40B4-BE49-F238E27FC236}">
                  <a16:creationId xmlns:a16="http://schemas.microsoft.com/office/drawing/2014/main" id="{1E47D3EF-F9A3-00DB-35C8-8B8ED6965513}"/>
                </a:ext>
              </a:extLst>
            </p:cNvPr>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8" name="TextBox 30">
              <a:extLst>
                <a:ext uri="{FF2B5EF4-FFF2-40B4-BE49-F238E27FC236}">
                  <a16:creationId xmlns:a16="http://schemas.microsoft.com/office/drawing/2014/main" id="{92530E06-18C2-2A0F-944B-BCE260273E43}"/>
                </a:ext>
              </a:extLst>
            </p:cNvPr>
            <p:cNvSpPr txBox="1"/>
            <p:nvPr/>
          </p:nvSpPr>
          <p:spPr>
            <a:xfrm>
              <a:off x="1033037" y="3368389"/>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3</a:t>
              </a:r>
            </a:p>
          </p:txBody>
        </p:sp>
      </p:grpSp>
      <p:grpSp>
        <p:nvGrpSpPr>
          <p:cNvPr id="194" name="Group 193">
            <a:extLst>
              <a:ext uri="{FF2B5EF4-FFF2-40B4-BE49-F238E27FC236}">
                <a16:creationId xmlns:a16="http://schemas.microsoft.com/office/drawing/2014/main" id="{02675CC6-658F-27EB-1F52-C3C694FA0E46}"/>
              </a:ext>
            </a:extLst>
          </p:cNvPr>
          <p:cNvGrpSpPr/>
          <p:nvPr/>
        </p:nvGrpSpPr>
        <p:grpSpPr>
          <a:xfrm>
            <a:off x="797366" y="2449657"/>
            <a:ext cx="16878048" cy="4042925"/>
            <a:chOff x="797366" y="2449657"/>
            <a:chExt cx="16878048" cy="4042925"/>
          </a:xfrm>
        </p:grpSpPr>
        <p:grpSp>
          <p:nvGrpSpPr>
            <p:cNvPr id="24" name="Group 23">
              <a:extLst>
                <a:ext uri="{FF2B5EF4-FFF2-40B4-BE49-F238E27FC236}">
                  <a16:creationId xmlns:a16="http://schemas.microsoft.com/office/drawing/2014/main" id="{ADCA4525-4559-59BE-3B6D-E5870A730D02}"/>
                </a:ext>
              </a:extLst>
            </p:cNvPr>
            <p:cNvGrpSpPr/>
            <p:nvPr/>
          </p:nvGrpSpPr>
          <p:grpSpPr>
            <a:xfrm>
              <a:off x="797366" y="2449657"/>
              <a:ext cx="2589977" cy="3595994"/>
              <a:chOff x="-51920" y="1286359"/>
              <a:chExt cx="4177591" cy="5524017"/>
            </a:xfrm>
          </p:grpSpPr>
          <p:pic>
            <p:nvPicPr>
              <p:cNvPr id="25" name="Picture 24">
                <a:extLst>
                  <a:ext uri="{FF2B5EF4-FFF2-40B4-BE49-F238E27FC236}">
                    <a16:creationId xmlns:a16="http://schemas.microsoft.com/office/drawing/2014/main" id="{C5D01BC2-ABCD-687C-5C36-EC24DAAB8289}"/>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26" name="Picture 25">
                <a:extLst>
                  <a:ext uri="{FF2B5EF4-FFF2-40B4-BE49-F238E27FC236}">
                    <a16:creationId xmlns:a16="http://schemas.microsoft.com/office/drawing/2014/main" id="{5A04FAAE-6EE2-7CF5-D9E5-0C927E040D01}"/>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38" name="Picture 37">
                <a:extLst>
                  <a:ext uri="{FF2B5EF4-FFF2-40B4-BE49-F238E27FC236}">
                    <a16:creationId xmlns:a16="http://schemas.microsoft.com/office/drawing/2014/main" id="{CD0492DE-23F0-02CC-8085-667213564C26}"/>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nvGrpSpPr>
            <p:cNvPr id="88" name="Group 87">
              <a:extLst>
                <a:ext uri="{FF2B5EF4-FFF2-40B4-BE49-F238E27FC236}">
                  <a16:creationId xmlns:a16="http://schemas.microsoft.com/office/drawing/2014/main" id="{D88E8F05-9979-2C6A-2822-A3A57662CBA4}"/>
                </a:ext>
              </a:extLst>
            </p:cNvPr>
            <p:cNvGrpSpPr/>
            <p:nvPr/>
          </p:nvGrpSpPr>
          <p:grpSpPr>
            <a:xfrm>
              <a:off x="3557570" y="2636607"/>
              <a:ext cx="3730594" cy="3101721"/>
              <a:chOff x="4299870" y="1355536"/>
              <a:chExt cx="5984563" cy="5957807"/>
            </a:xfrm>
          </p:grpSpPr>
          <p:pic>
            <p:nvPicPr>
              <p:cNvPr id="89" name="Picture 88">
                <a:extLst>
                  <a:ext uri="{FF2B5EF4-FFF2-40B4-BE49-F238E27FC236}">
                    <a16:creationId xmlns:a16="http://schemas.microsoft.com/office/drawing/2014/main" id="{FE0E9C16-0A64-DC51-0293-909E32FE0A8E}"/>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90" name="Picture 89">
                <a:extLst>
                  <a:ext uri="{FF2B5EF4-FFF2-40B4-BE49-F238E27FC236}">
                    <a16:creationId xmlns:a16="http://schemas.microsoft.com/office/drawing/2014/main" id="{27DBCF72-6B42-E903-F634-ED2E1246D0FD}"/>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91" name="Picture 90">
                <a:extLst>
                  <a:ext uri="{FF2B5EF4-FFF2-40B4-BE49-F238E27FC236}">
                    <a16:creationId xmlns:a16="http://schemas.microsoft.com/office/drawing/2014/main" id="{381530BD-2465-BB3B-962E-5CA3CB0F4D97}"/>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92" name="Picture 91">
                <a:extLst>
                  <a:ext uri="{FF2B5EF4-FFF2-40B4-BE49-F238E27FC236}">
                    <a16:creationId xmlns:a16="http://schemas.microsoft.com/office/drawing/2014/main" id="{8E1EE138-A37C-B713-605E-5638109A6878}"/>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93" name="Picture 92">
                <a:extLst>
                  <a:ext uri="{FF2B5EF4-FFF2-40B4-BE49-F238E27FC236}">
                    <a16:creationId xmlns:a16="http://schemas.microsoft.com/office/drawing/2014/main" id="{0F335C90-23C3-9100-19E6-2840E7605084}"/>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94" name="Picture 93">
                <a:extLst>
                  <a:ext uri="{FF2B5EF4-FFF2-40B4-BE49-F238E27FC236}">
                    <a16:creationId xmlns:a16="http://schemas.microsoft.com/office/drawing/2014/main" id="{216F3D2B-F6FE-4F5F-74F4-0588ADFBC158}"/>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95" name="Picture 94">
                <a:extLst>
                  <a:ext uri="{FF2B5EF4-FFF2-40B4-BE49-F238E27FC236}">
                    <a16:creationId xmlns:a16="http://schemas.microsoft.com/office/drawing/2014/main" id="{9ED330EC-BC1C-7A61-E613-6490261C3DF4}"/>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96" name="Picture 95">
                <a:extLst>
                  <a:ext uri="{FF2B5EF4-FFF2-40B4-BE49-F238E27FC236}">
                    <a16:creationId xmlns:a16="http://schemas.microsoft.com/office/drawing/2014/main" id="{C63DDAB0-FBFB-384A-DA35-8F2E0F667AEB}"/>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97" name="Picture 96">
                <a:extLst>
                  <a:ext uri="{FF2B5EF4-FFF2-40B4-BE49-F238E27FC236}">
                    <a16:creationId xmlns:a16="http://schemas.microsoft.com/office/drawing/2014/main" id="{DF934EBF-9657-429A-F12B-143396F8E0BB}"/>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98" name="Group 97">
              <a:extLst>
                <a:ext uri="{FF2B5EF4-FFF2-40B4-BE49-F238E27FC236}">
                  <a16:creationId xmlns:a16="http://schemas.microsoft.com/office/drawing/2014/main" id="{C67A8564-4A5E-0750-DF20-D6E1CC6C6464}"/>
                </a:ext>
              </a:extLst>
            </p:cNvPr>
            <p:cNvGrpSpPr/>
            <p:nvPr/>
          </p:nvGrpSpPr>
          <p:grpSpPr>
            <a:xfrm>
              <a:off x="7202948" y="2736258"/>
              <a:ext cx="5389098" cy="3584265"/>
              <a:chOff x="7598184" y="5015044"/>
              <a:chExt cx="5389098" cy="3584265"/>
            </a:xfrm>
          </p:grpSpPr>
          <p:grpSp>
            <p:nvGrpSpPr>
              <p:cNvPr id="102" name="Group 101">
                <a:extLst>
                  <a:ext uri="{FF2B5EF4-FFF2-40B4-BE49-F238E27FC236}">
                    <a16:creationId xmlns:a16="http://schemas.microsoft.com/office/drawing/2014/main" id="{B9DF95F0-EB0B-7DEE-EA03-430EBA06E072}"/>
                  </a:ext>
                </a:extLst>
              </p:cNvPr>
              <p:cNvGrpSpPr/>
              <p:nvPr/>
            </p:nvGrpSpPr>
            <p:grpSpPr>
              <a:xfrm>
                <a:off x="7598184" y="5015044"/>
                <a:ext cx="5389098" cy="3396973"/>
                <a:chOff x="10959345" y="2271088"/>
                <a:chExt cx="5554101" cy="3905257"/>
              </a:xfrm>
            </p:grpSpPr>
            <p:grpSp>
              <p:nvGrpSpPr>
                <p:cNvPr id="103" name="Group 102">
                  <a:extLst>
                    <a:ext uri="{FF2B5EF4-FFF2-40B4-BE49-F238E27FC236}">
                      <a16:creationId xmlns:a16="http://schemas.microsoft.com/office/drawing/2014/main" id="{570C32B4-16B7-DB1B-08B4-571F11845728}"/>
                    </a:ext>
                  </a:extLst>
                </p:cNvPr>
                <p:cNvGrpSpPr/>
                <p:nvPr/>
              </p:nvGrpSpPr>
              <p:grpSpPr>
                <a:xfrm>
                  <a:off x="10959345" y="2290688"/>
                  <a:ext cx="3730594" cy="3101721"/>
                  <a:chOff x="4299870" y="1355536"/>
                  <a:chExt cx="5984563" cy="5957807"/>
                </a:xfrm>
              </p:grpSpPr>
              <p:pic>
                <p:nvPicPr>
                  <p:cNvPr id="118" name="Picture 117">
                    <a:extLst>
                      <a:ext uri="{FF2B5EF4-FFF2-40B4-BE49-F238E27FC236}">
                        <a16:creationId xmlns:a16="http://schemas.microsoft.com/office/drawing/2014/main" id="{AA6006C0-3366-2E3E-C9D2-D19FF9DB36DA}"/>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19" name="Picture 118">
                    <a:extLst>
                      <a:ext uri="{FF2B5EF4-FFF2-40B4-BE49-F238E27FC236}">
                        <a16:creationId xmlns:a16="http://schemas.microsoft.com/office/drawing/2014/main" id="{70C4F762-F3C7-A33F-518F-1AFF43370DD7}"/>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20" name="Picture 119">
                    <a:extLst>
                      <a:ext uri="{FF2B5EF4-FFF2-40B4-BE49-F238E27FC236}">
                        <a16:creationId xmlns:a16="http://schemas.microsoft.com/office/drawing/2014/main" id="{4632F12A-E0F4-C226-5EED-80868D37E96F}"/>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21" name="Picture 120">
                    <a:extLst>
                      <a:ext uri="{FF2B5EF4-FFF2-40B4-BE49-F238E27FC236}">
                        <a16:creationId xmlns:a16="http://schemas.microsoft.com/office/drawing/2014/main" id="{54A44B3C-743D-262E-F762-0554E462856F}"/>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22" name="Picture 121">
                    <a:extLst>
                      <a:ext uri="{FF2B5EF4-FFF2-40B4-BE49-F238E27FC236}">
                        <a16:creationId xmlns:a16="http://schemas.microsoft.com/office/drawing/2014/main" id="{530C3AFC-D4B2-8F72-8F64-B8E1A5E35093}"/>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23" name="Picture 122">
                    <a:extLst>
                      <a:ext uri="{FF2B5EF4-FFF2-40B4-BE49-F238E27FC236}">
                        <a16:creationId xmlns:a16="http://schemas.microsoft.com/office/drawing/2014/main" id="{E0FC215E-DB3B-1962-1493-6989D37C1B8E}"/>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24" name="Picture 123">
                    <a:extLst>
                      <a:ext uri="{FF2B5EF4-FFF2-40B4-BE49-F238E27FC236}">
                        <a16:creationId xmlns:a16="http://schemas.microsoft.com/office/drawing/2014/main" id="{FAA3BA0E-F199-12BE-074F-C6FCAC941A81}"/>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25" name="Picture 124">
                    <a:extLst>
                      <a:ext uri="{FF2B5EF4-FFF2-40B4-BE49-F238E27FC236}">
                        <a16:creationId xmlns:a16="http://schemas.microsoft.com/office/drawing/2014/main" id="{57B20A35-A658-323B-786A-9BBB97CE0A34}"/>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26" name="Picture 125">
                    <a:extLst>
                      <a:ext uri="{FF2B5EF4-FFF2-40B4-BE49-F238E27FC236}">
                        <a16:creationId xmlns:a16="http://schemas.microsoft.com/office/drawing/2014/main" id="{29AC6E89-4024-3B38-B916-0E9A041DECFC}"/>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04" name="Group 103">
                  <a:extLst>
                    <a:ext uri="{FF2B5EF4-FFF2-40B4-BE49-F238E27FC236}">
                      <a16:creationId xmlns:a16="http://schemas.microsoft.com/office/drawing/2014/main" id="{DCE84E20-77A5-91D2-CF6F-C1F0830AFECA}"/>
                    </a:ext>
                  </a:extLst>
                </p:cNvPr>
                <p:cNvGrpSpPr/>
                <p:nvPr/>
              </p:nvGrpSpPr>
              <p:grpSpPr>
                <a:xfrm>
                  <a:off x="12782852" y="2271088"/>
                  <a:ext cx="3730594" cy="3101721"/>
                  <a:chOff x="4299870" y="1355536"/>
                  <a:chExt cx="5984563" cy="5957807"/>
                </a:xfrm>
              </p:grpSpPr>
              <p:pic>
                <p:nvPicPr>
                  <p:cNvPr id="109" name="Picture 108">
                    <a:extLst>
                      <a:ext uri="{FF2B5EF4-FFF2-40B4-BE49-F238E27FC236}">
                        <a16:creationId xmlns:a16="http://schemas.microsoft.com/office/drawing/2014/main" id="{92AA06D3-F8A3-2D47-BD4D-869013316F19}"/>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10" name="Picture 109">
                    <a:extLst>
                      <a:ext uri="{FF2B5EF4-FFF2-40B4-BE49-F238E27FC236}">
                        <a16:creationId xmlns:a16="http://schemas.microsoft.com/office/drawing/2014/main" id="{6FDCEE21-CC34-6E86-145C-78883EDD99B1}"/>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11" name="Picture 110">
                    <a:extLst>
                      <a:ext uri="{FF2B5EF4-FFF2-40B4-BE49-F238E27FC236}">
                        <a16:creationId xmlns:a16="http://schemas.microsoft.com/office/drawing/2014/main" id="{C2D23825-0BFF-0CB6-E15E-22E59407CA27}"/>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3" y="1538763"/>
                    <a:ext cx="2759053" cy="4521938"/>
                  </a:xfrm>
                  <a:prstGeom prst="rect">
                    <a:avLst/>
                  </a:prstGeom>
                </p:spPr>
              </p:pic>
              <p:pic>
                <p:nvPicPr>
                  <p:cNvPr id="112" name="Picture 111">
                    <a:extLst>
                      <a:ext uri="{FF2B5EF4-FFF2-40B4-BE49-F238E27FC236}">
                        <a16:creationId xmlns:a16="http://schemas.microsoft.com/office/drawing/2014/main" id="{0A96AAE4-E06F-087E-4317-C681DB42A6C8}"/>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13" name="Picture 112">
                    <a:extLst>
                      <a:ext uri="{FF2B5EF4-FFF2-40B4-BE49-F238E27FC236}">
                        <a16:creationId xmlns:a16="http://schemas.microsoft.com/office/drawing/2014/main" id="{7E1EA3EC-C831-2178-9931-00AA00273353}"/>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14" name="Picture 113">
                    <a:extLst>
                      <a:ext uri="{FF2B5EF4-FFF2-40B4-BE49-F238E27FC236}">
                        <a16:creationId xmlns:a16="http://schemas.microsoft.com/office/drawing/2014/main" id="{454BEC57-A44E-7134-ACDF-421E50A2E23F}"/>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15" name="Picture 114">
                    <a:extLst>
                      <a:ext uri="{FF2B5EF4-FFF2-40B4-BE49-F238E27FC236}">
                        <a16:creationId xmlns:a16="http://schemas.microsoft.com/office/drawing/2014/main" id="{4A877D6F-D4EF-E8DD-14DC-6CB1769D0565}"/>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16" name="Picture 115">
                    <a:extLst>
                      <a:ext uri="{FF2B5EF4-FFF2-40B4-BE49-F238E27FC236}">
                        <a16:creationId xmlns:a16="http://schemas.microsoft.com/office/drawing/2014/main" id="{66ADA8AC-2ED4-CD6E-6E35-45998D8308FD}"/>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17" name="Picture 116">
                    <a:extLst>
                      <a:ext uri="{FF2B5EF4-FFF2-40B4-BE49-F238E27FC236}">
                        <a16:creationId xmlns:a16="http://schemas.microsoft.com/office/drawing/2014/main" id="{9275C963-719A-9286-4B1A-A6B828F11BCB}"/>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05" name="Group 104">
                  <a:extLst>
                    <a:ext uri="{FF2B5EF4-FFF2-40B4-BE49-F238E27FC236}">
                      <a16:creationId xmlns:a16="http://schemas.microsoft.com/office/drawing/2014/main" id="{D1DCF6BA-BFC7-427A-0A55-E9E9D6E5BF01}"/>
                    </a:ext>
                  </a:extLst>
                </p:cNvPr>
                <p:cNvGrpSpPr/>
                <p:nvPr/>
              </p:nvGrpSpPr>
              <p:grpSpPr>
                <a:xfrm>
                  <a:off x="12553681" y="2580351"/>
                  <a:ext cx="2589977" cy="3595994"/>
                  <a:chOff x="-51920" y="1286359"/>
                  <a:chExt cx="4177591" cy="5524017"/>
                </a:xfrm>
              </p:grpSpPr>
              <p:pic>
                <p:nvPicPr>
                  <p:cNvPr id="106" name="Picture 105">
                    <a:extLst>
                      <a:ext uri="{FF2B5EF4-FFF2-40B4-BE49-F238E27FC236}">
                        <a16:creationId xmlns:a16="http://schemas.microsoft.com/office/drawing/2014/main" id="{C2DCD2A7-0585-1B8C-5469-9DED1FC1DF55}"/>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107" name="Picture 106">
                    <a:extLst>
                      <a:ext uri="{FF2B5EF4-FFF2-40B4-BE49-F238E27FC236}">
                        <a16:creationId xmlns:a16="http://schemas.microsoft.com/office/drawing/2014/main" id="{8B27C2FD-2499-FCE5-F68D-DAA151AA7D50}"/>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108" name="Picture 107">
                    <a:extLst>
                      <a:ext uri="{FF2B5EF4-FFF2-40B4-BE49-F238E27FC236}">
                        <a16:creationId xmlns:a16="http://schemas.microsoft.com/office/drawing/2014/main" id="{AE76287E-0A43-0501-2D6A-67CE250C60C5}"/>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pic>
            <p:nvPicPr>
              <p:cNvPr id="100" name="Picture 99">
                <a:extLst>
                  <a:ext uri="{FF2B5EF4-FFF2-40B4-BE49-F238E27FC236}">
                    <a16:creationId xmlns:a16="http://schemas.microsoft.com/office/drawing/2014/main" id="{B592034B-40D4-4FA3-19D4-091573A68B50}"/>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8194279" y="7606429"/>
                <a:ext cx="1583331" cy="992880"/>
              </a:xfrm>
              <a:prstGeom prst="rect">
                <a:avLst/>
              </a:prstGeom>
            </p:spPr>
          </p:pic>
        </p:grpSp>
        <p:grpSp>
          <p:nvGrpSpPr>
            <p:cNvPr id="127" name="Group 126">
              <a:extLst>
                <a:ext uri="{FF2B5EF4-FFF2-40B4-BE49-F238E27FC236}">
                  <a16:creationId xmlns:a16="http://schemas.microsoft.com/office/drawing/2014/main" id="{B6E360D6-F94F-DC5E-5265-09B7A49CE075}"/>
                </a:ext>
              </a:extLst>
            </p:cNvPr>
            <p:cNvGrpSpPr/>
            <p:nvPr/>
          </p:nvGrpSpPr>
          <p:grpSpPr>
            <a:xfrm>
              <a:off x="11948887" y="3055204"/>
              <a:ext cx="5726527" cy="3437378"/>
              <a:chOff x="12185834" y="5322236"/>
              <a:chExt cx="5726527" cy="3437378"/>
            </a:xfrm>
          </p:grpSpPr>
          <p:pic>
            <p:nvPicPr>
              <p:cNvPr id="128" name="Picture 2" descr="Buy Quantum Resonance Magnetic Body Analyzer Machine, 49 Test Reports of  Human Full Body Check up Machine German Technology 23th G+ Generation CE  Certified With Three Attachment. Online at Low Prices in">
                <a:extLst>
                  <a:ext uri="{FF2B5EF4-FFF2-40B4-BE49-F238E27FC236}">
                    <a16:creationId xmlns:a16="http://schemas.microsoft.com/office/drawing/2014/main" id="{9B7B0632-2724-D36D-A17E-03B509619C32}"/>
                  </a:ext>
                </a:extLst>
              </p:cNvPr>
              <p:cNvPicPr>
                <a:picLocks noChangeAspect="1" noChangeArrowheads="1"/>
              </p:cNvPicPr>
              <p:nvPr/>
            </p:nvPicPr>
            <p:blipFill rotWithShape="1">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t="4329"/>
              <a:stretch/>
            </p:blipFill>
            <p:spPr bwMode="auto">
              <a:xfrm>
                <a:off x="12185834" y="6591537"/>
                <a:ext cx="2545606" cy="2168077"/>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roup 128">
                <a:extLst>
                  <a:ext uri="{FF2B5EF4-FFF2-40B4-BE49-F238E27FC236}">
                    <a16:creationId xmlns:a16="http://schemas.microsoft.com/office/drawing/2014/main" id="{9A71B03C-2E29-C494-5C2E-6934E6362108}"/>
                  </a:ext>
                </a:extLst>
              </p:cNvPr>
              <p:cNvGrpSpPr/>
              <p:nvPr/>
            </p:nvGrpSpPr>
            <p:grpSpPr>
              <a:xfrm>
                <a:off x="12846579" y="5322236"/>
                <a:ext cx="5065782" cy="3222110"/>
                <a:chOff x="12846579" y="5322236"/>
                <a:chExt cx="5065782" cy="3222110"/>
              </a:xfrm>
            </p:grpSpPr>
            <p:grpSp>
              <p:nvGrpSpPr>
                <p:cNvPr id="130" name="Group 129">
                  <a:extLst>
                    <a:ext uri="{FF2B5EF4-FFF2-40B4-BE49-F238E27FC236}">
                      <a16:creationId xmlns:a16="http://schemas.microsoft.com/office/drawing/2014/main" id="{6448BDA9-346B-89BC-D553-A600C42BCC4A}"/>
                    </a:ext>
                  </a:extLst>
                </p:cNvPr>
                <p:cNvGrpSpPr/>
                <p:nvPr/>
              </p:nvGrpSpPr>
              <p:grpSpPr>
                <a:xfrm>
                  <a:off x="12846579" y="5322236"/>
                  <a:ext cx="5065782" cy="2249691"/>
                  <a:chOff x="2819400" y="1670272"/>
                  <a:chExt cx="12469542" cy="4493593"/>
                </a:xfrm>
              </p:grpSpPr>
              <p:grpSp>
                <p:nvGrpSpPr>
                  <p:cNvPr id="144" name="Group 143">
                    <a:extLst>
                      <a:ext uri="{FF2B5EF4-FFF2-40B4-BE49-F238E27FC236}">
                        <a16:creationId xmlns:a16="http://schemas.microsoft.com/office/drawing/2014/main" id="{13FC385F-0B20-0A0F-2E96-C649A1459D20}"/>
                      </a:ext>
                    </a:extLst>
                  </p:cNvPr>
                  <p:cNvGrpSpPr/>
                  <p:nvPr/>
                </p:nvGrpSpPr>
                <p:grpSpPr>
                  <a:xfrm>
                    <a:off x="2819400" y="1674666"/>
                    <a:ext cx="7596321" cy="4489199"/>
                    <a:chOff x="10959345" y="2271088"/>
                    <a:chExt cx="5554101" cy="3905257"/>
                  </a:xfrm>
                </p:grpSpPr>
                <p:grpSp>
                  <p:nvGrpSpPr>
                    <p:cNvPr id="170" name="Group 169">
                      <a:extLst>
                        <a:ext uri="{FF2B5EF4-FFF2-40B4-BE49-F238E27FC236}">
                          <a16:creationId xmlns:a16="http://schemas.microsoft.com/office/drawing/2014/main" id="{052031F8-2FAE-F5C0-C16D-2A088883B8A9}"/>
                        </a:ext>
                      </a:extLst>
                    </p:cNvPr>
                    <p:cNvGrpSpPr/>
                    <p:nvPr/>
                  </p:nvGrpSpPr>
                  <p:grpSpPr>
                    <a:xfrm>
                      <a:off x="10959345" y="2290688"/>
                      <a:ext cx="3730594" cy="3101721"/>
                      <a:chOff x="4299870" y="1355536"/>
                      <a:chExt cx="5984563" cy="5957807"/>
                    </a:xfrm>
                  </p:grpSpPr>
                  <p:pic>
                    <p:nvPicPr>
                      <p:cNvPr id="185" name="Picture 184">
                        <a:extLst>
                          <a:ext uri="{FF2B5EF4-FFF2-40B4-BE49-F238E27FC236}">
                            <a16:creationId xmlns:a16="http://schemas.microsoft.com/office/drawing/2014/main" id="{4D8D5F83-2C28-E512-5101-0B01B8D0C806}"/>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86" name="Picture 185">
                        <a:extLst>
                          <a:ext uri="{FF2B5EF4-FFF2-40B4-BE49-F238E27FC236}">
                            <a16:creationId xmlns:a16="http://schemas.microsoft.com/office/drawing/2014/main" id="{DEEA3893-E986-1AD3-3634-86F0F80C9AE0}"/>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87" name="Picture 186">
                        <a:extLst>
                          <a:ext uri="{FF2B5EF4-FFF2-40B4-BE49-F238E27FC236}">
                            <a16:creationId xmlns:a16="http://schemas.microsoft.com/office/drawing/2014/main" id="{2EF2456C-4934-DFED-6240-8AFAC37439B1}"/>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88" name="Picture 187">
                        <a:extLst>
                          <a:ext uri="{FF2B5EF4-FFF2-40B4-BE49-F238E27FC236}">
                            <a16:creationId xmlns:a16="http://schemas.microsoft.com/office/drawing/2014/main" id="{88BB47A2-344A-8AC1-D41F-481A4993BF19}"/>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89" name="Picture 188">
                        <a:extLst>
                          <a:ext uri="{FF2B5EF4-FFF2-40B4-BE49-F238E27FC236}">
                            <a16:creationId xmlns:a16="http://schemas.microsoft.com/office/drawing/2014/main" id="{59F5DBEA-187E-C898-7CD8-5E1F99BE2D04}"/>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90" name="Picture 189">
                        <a:extLst>
                          <a:ext uri="{FF2B5EF4-FFF2-40B4-BE49-F238E27FC236}">
                            <a16:creationId xmlns:a16="http://schemas.microsoft.com/office/drawing/2014/main" id="{FE78ABF4-7B49-9787-FD20-72C766C76F4D}"/>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91" name="Picture 190">
                        <a:extLst>
                          <a:ext uri="{FF2B5EF4-FFF2-40B4-BE49-F238E27FC236}">
                            <a16:creationId xmlns:a16="http://schemas.microsoft.com/office/drawing/2014/main" id="{5876250C-90C6-7300-1BBB-63958C93FF3A}"/>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92" name="Picture 191">
                        <a:extLst>
                          <a:ext uri="{FF2B5EF4-FFF2-40B4-BE49-F238E27FC236}">
                            <a16:creationId xmlns:a16="http://schemas.microsoft.com/office/drawing/2014/main" id="{4DA603F9-CAD4-999B-0039-61E564F63102}"/>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93" name="Picture 192">
                        <a:extLst>
                          <a:ext uri="{FF2B5EF4-FFF2-40B4-BE49-F238E27FC236}">
                            <a16:creationId xmlns:a16="http://schemas.microsoft.com/office/drawing/2014/main" id="{9660C3B0-1286-7972-4B2E-FBBB38455206}"/>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71" name="Group 170">
                      <a:extLst>
                        <a:ext uri="{FF2B5EF4-FFF2-40B4-BE49-F238E27FC236}">
                          <a16:creationId xmlns:a16="http://schemas.microsoft.com/office/drawing/2014/main" id="{3AA20E3D-34FE-BC72-C415-D9B8F7CA9615}"/>
                        </a:ext>
                      </a:extLst>
                    </p:cNvPr>
                    <p:cNvGrpSpPr/>
                    <p:nvPr/>
                  </p:nvGrpSpPr>
                  <p:grpSpPr>
                    <a:xfrm>
                      <a:off x="12782852" y="2271088"/>
                      <a:ext cx="3730594" cy="3101721"/>
                      <a:chOff x="4299870" y="1355536"/>
                      <a:chExt cx="5984563" cy="5957807"/>
                    </a:xfrm>
                  </p:grpSpPr>
                  <p:pic>
                    <p:nvPicPr>
                      <p:cNvPr id="176" name="Picture 175">
                        <a:extLst>
                          <a:ext uri="{FF2B5EF4-FFF2-40B4-BE49-F238E27FC236}">
                            <a16:creationId xmlns:a16="http://schemas.microsoft.com/office/drawing/2014/main" id="{32C91216-5915-E370-015F-02550D39B917}"/>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77" name="Picture 176">
                        <a:extLst>
                          <a:ext uri="{FF2B5EF4-FFF2-40B4-BE49-F238E27FC236}">
                            <a16:creationId xmlns:a16="http://schemas.microsoft.com/office/drawing/2014/main" id="{FEB6C908-BBBC-23AD-BD3E-76193BD677B7}"/>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78" name="Picture 177">
                        <a:extLst>
                          <a:ext uri="{FF2B5EF4-FFF2-40B4-BE49-F238E27FC236}">
                            <a16:creationId xmlns:a16="http://schemas.microsoft.com/office/drawing/2014/main" id="{B1B11212-90FF-0EB1-42EF-9ABDA138F542}"/>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79" name="Picture 178">
                        <a:extLst>
                          <a:ext uri="{FF2B5EF4-FFF2-40B4-BE49-F238E27FC236}">
                            <a16:creationId xmlns:a16="http://schemas.microsoft.com/office/drawing/2014/main" id="{15C0519D-9B92-C1DC-4E19-CEB8E978E74C}"/>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80" name="Picture 179">
                        <a:extLst>
                          <a:ext uri="{FF2B5EF4-FFF2-40B4-BE49-F238E27FC236}">
                            <a16:creationId xmlns:a16="http://schemas.microsoft.com/office/drawing/2014/main" id="{CC81E805-DF39-BD4D-8769-920B1B77A71D}"/>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81" name="Picture 180">
                        <a:extLst>
                          <a:ext uri="{FF2B5EF4-FFF2-40B4-BE49-F238E27FC236}">
                            <a16:creationId xmlns:a16="http://schemas.microsoft.com/office/drawing/2014/main" id="{845BE789-7191-A8A8-ECAB-0C5760039DBA}"/>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82" name="Picture 181">
                        <a:extLst>
                          <a:ext uri="{FF2B5EF4-FFF2-40B4-BE49-F238E27FC236}">
                            <a16:creationId xmlns:a16="http://schemas.microsoft.com/office/drawing/2014/main" id="{A357795E-92F1-20C6-E300-8BBBB92800DE}"/>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83" name="Picture 182">
                        <a:extLst>
                          <a:ext uri="{FF2B5EF4-FFF2-40B4-BE49-F238E27FC236}">
                            <a16:creationId xmlns:a16="http://schemas.microsoft.com/office/drawing/2014/main" id="{03919078-EEC1-DB76-95FA-94A6183873EC}"/>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84" name="Picture 183">
                        <a:extLst>
                          <a:ext uri="{FF2B5EF4-FFF2-40B4-BE49-F238E27FC236}">
                            <a16:creationId xmlns:a16="http://schemas.microsoft.com/office/drawing/2014/main" id="{66EA5BC9-CFC3-1FED-B465-9057D3FDEC0B}"/>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72" name="Group 171">
                      <a:extLst>
                        <a:ext uri="{FF2B5EF4-FFF2-40B4-BE49-F238E27FC236}">
                          <a16:creationId xmlns:a16="http://schemas.microsoft.com/office/drawing/2014/main" id="{0B61A193-1D6F-6003-0F42-9858ADF10D3C}"/>
                        </a:ext>
                      </a:extLst>
                    </p:cNvPr>
                    <p:cNvGrpSpPr/>
                    <p:nvPr/>
                  </p:nvGrpSpPr>
                  <p:grpSpPr>
                    <a:xfrm>
                      <a:off x="12553681" y="2580351"/>
                      <a:ext cx="2589977" cy="3595994"/>
                      <a:chOff x="-51920" y="1286359"/>
                      <a:chExt cx="4177591" cy="5524017"/>
                    </a:xfrm>
                  </p:grpSpPr>
                  <p:pic>
                    <p:nvPicPr>
                      <p:cNvPr id="173" name="Picture 172">
                        <a:extLst>
                          <a:ext uri="{FF2B5EF4-FFF2-40B4-BE49-F238E27FC236}">
                            <a16:creationId xmlns:a16="http://schemas.microsoft.com/office/drawing/2014/main" id="{962106A1-9557-08DD-F15A-487E620D41C0}"/>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174" name="Picture 173">
                        <a:extLst>
                          <a:ext uri="{FF2B5EF4-FFF2-40B4-BE49-F238E27FC236}">
                            <a16:creationId xmlns:a16="http://schemas.microsoft.com/office/drawing/2014/main" id="{0CC9D55B-6D54-FBF9-4E35-C1E0340D1E66}"/>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175" name="Picture 174">
                        <a:extLst>
                          <a:ext uri="{FF2B5EF4-FFF2-40B4-BE49-F238E27FC236}">
                            <a16:creationId xmlns:a16="http://schemas.microsoft.com/office/drawing/2014/main" id="{5419876F-FE7E-FAE9-6909-F0C3710AEF9B}"/>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nvGrpSpPr>
                  <p:cNvPr id="145" name="Group 144">
                    <a:extLst>
                      <a:ext uri="{FF2B5EF4-FFF2-40B4-BE49-F238E27FC236}">
                        <a16:creationId xmlns:a16="http://schemas.microsoft.com/office/drawing/2014/main" id="{51513C19-4A7C-D74B-8DED-F29053556F62}"/>
                      </a:ext>
                    </a:extLst>
                  </p:cNvPr>
                  <p:cNvGrpSpPr/>
                  <p:nvPr/>
                </p:nvGrpSpPr>
                <p:grpSpPr>
                  <a:xfrm>
                    <a:off x="7692621" y="1670272"/>
                    <a:ext cx="7596321" cy="4489199"/>
                    <a:chOff x="10959345" y="2271088"/>
                    <a:chExt cx="5554101" cy="3905257"/>
                  </a:xfrm>
                </p:grpSpPr>
                <p:grpSp>
                  <p:nvGrpSpPr>
                    <p:cNvPr id="146" name="Group 145">
                      <a:extLst>
                        <a:ext uri="{FF2B5EF4-FFF2-40B4-BE49-F238E27FC236}">
                          <a16:creationId xmlns:a16="http://schemas.microsoft.com/office/drawing/2014/main" id="{B025365F-D709-C71C-1CEE-DC8F93AB34D7}"/>
                        </a:ext>
                      </a:extLst>
                    </p:cNvPr>
                    <p:cNvGrpSpPr/>
                    <p:nvPr/>
                  </p:nvGrpSpPr>
                  <p:grpSpPr>
                    <a:xfrm>
                      <a:off x="10959345" y="2290688"/>
                      <a:ext cx="3730594" cy="3101721"/>
                      <a:chOff x="4299870" y="1355536"/>
                      <a:chExt cx="5984563" cy="5957807"/>
                    </a:xfrm>
                  </p:grpSpPr>
                  <p:pic>
                    <p:nvPicPr>
                      <p:cNvPr id="161" name="Picture 160">
                        <a:extLst>
                          <a:ext uri="{FF2B5EF4-FFF2-40B4-BE49-F238E27FC236}">
                            <a16:creationId xmlns:a16="http://schemas.microsoft.com/office/drawing/2014/main" id="{DDC3A4F2-A1E4-EF33-A58C-57AAA67DD2BF}"/>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62" name="Picture 161">
                        <a:extLst>
                          <a:ext uri="{FF2B5EF4-FFF2-40B4-BE49-F238E27FC236}">
                            <a16:creationId xmlns:a16="http://schemas.microsoft.com/office/drawing/2014/main" id="{F8873118-2E45-BC00-C8DD-F208185BB858}"/>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63" name="Picture 162">
                        <a:extLst>
                          <a:ext uri="{FF2B5EF4-FFF2-40B4-BE49-F238E27FC236}">
                            <a16:creationId xmlns:a16="http://schemas.microsoft.com/office/drawing/2014/main" id="{20B5FB4F-6744-A77C-9E89-A33BDE1D65CC}"/>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64" name="Picture 163">
                        <a:extLst>
                          <a:ext uri="{FF2B5EF4-FFF2-40B4-BE49-F238E27FC236}">
                            <a16:creationId xmlns:a16="http://schemas.microsoft.com/office/drawing/2014/main" id="{A97E9B95-6310-8D21-D1A9-12BD530AC7F3}"/>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65" name="Picture 164">
                        <a:extLst>
                          <a:ext uri="{FF2B5EF4-FFF2-40B4-BE49-F238E27FC236}">
                            <a16:creationId xmlns:a16="http://schemas.microsoft.com/office/drawing/2014/main" id="{5853F57C-17D6-4C8C-E549-D6757F53D2EA}"/>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66" name="Picture 165">
                        <a:extLst>
                          <a:ext uri="{FF2B5EF4-FFF2-40B4-BE49-F238E27FC236}">
                            <a16:creationId xmlns:a16="http://schemas.microsoft.com/office/drawing/2014/main" id="{63B0A5DD-AB6B-1D8C-108A-A511BA1D6559}"/>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67" name="Picture 166">
                        <a:extLst>
                          <a:ext uri="{FF2B5EF4-FFF2-40B4-BE49-F238E27FC236}">
                            <a16:creationId xmlns:a16="http://schemas.microsoft.com/office/drawing/2014/main" id="{40F95A8B-9755-B942-1A82-DA0D9427A352}"/>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68" name="Picture 167">
                        <a:extLst>
                          <a:ext uri="{FF2B5EF4-FFF2-40B4-BE49-F238E27FC236}">
                            <a16:creationId xmlns:a16="http://schemas.microsoft.com/office/drawing/2014/main" id="{820C7928-5DD9-067A-A4F8-3F78DE934B06}"/>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69" name="Picture 168">
                        <a:extLst>
                          <a:ext uri="{FF2B5EF4-FFF2-40B4-BE49-F238E27FC236}">
                            <a16:creationId xmlns:a16="http://schemas.microsoft.com/office/drawing/2014/main" id="{50E58E67-C4D3-BB50-AE9C-0EE854328E2B}"/>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47" name="Group 146">
                      <a:extLst>
                        <a:ext uri="{FF2B5EF4-FFF2-40B4-BE49-F238E27FC236}">
                          <a16:creationId xmlns:a16="http://schemas.microsoft.com/office/drawing/2014/main" id="{E22EC6CB-C084-AD15-2B8F-577F83018744}"/>
                        </a:ext>
                      </a:extLst>
                    </p:cNvPr>
                    <p:cNvGrpSpPr/>
                    <p:nvPr/>
                  </p:nvGrpSpPr>
                  <p:grpSpPr>
                    <a:xfrm>
                      <a:off x="12782852" y="2271088"/>
                      <a:ext cx="3730594" cy="3101721"/>
                      <a:chOff x="4299870" y="1355536"/>
                      <a:chExt cx="5984563" cy="5957807"/>
                    </a:xfrm>
                  </p:grpSpPr>
                  <p:pic>
                    <p:nvPicPr>
                      <p:cNvPr id="152" name="Picture 151">
                        <a:extLst>
                          <a:ext uri="{FF2B5EF4-FFF2-40B4-BE49-F238E27FC236}">
                            <a16:creationId xmlns:a16="http://schemas.microsoft.com/office/drawing/2014/main" id="{DEDA9B11-9A0D-1E20-BF62-BF12CF4DE99C}"/>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153" name="Picture 152">
                        <a:extLst>
                          <a:ext uri="{FF2B5EF4-FFF2-40B4-BE49-F238E27FC236}">
                            <a16:creationId xmlns:a16="http://schemas.microsoft.com/office/drawing/2014/main" id="{82514F7D-E320-1081-4741-45DA09F73F0B}"/>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154" name="Picture 153">
                        <a:extLst>
                          <a:ext uri="{FF2B5EF4-FFF2-40B4-BE49-F238E27FC236}">
                            <a16:creationId xmlns:a16="http://schemas.microsoft.com/office/drawing/2014/main" id="{BDDD4673-800F-BEFC-ED4B-BA46762CE1C8}"/>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155" name="Picture 154">
                        <a:extLst>
                          <a:ext uri="{FF2B5EF4-FFF2-40B4-BE49-F238E27FC236}">
                            <a16:creationId xmlns:a16="http://schemas.microsoft.com/office/drawing/2014/main" id="{A420466F-F506-3A97-235F-E21FB24F9AFB}"/>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156" name="Picture 155">
                        <a:extLst>
                          <a:ext uri="{FF2B5EF4-FFF2-40B4-BE49-F238E27FC236}">
                            <a16:creationId xmlns:a16="http://schemas.microsoft.com/office/drawing/2014/main" id="{CCD743FC-5818-DF38-BB0B-5F690A555224}"/>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157" name="Picture 156">
                        <a:extLst>
                          <a:ext uri="{FF2B5EF4-FFF2-40B4-BE49-F238E27FC236}">
                            <a16:creationId xmlns:a16="http://schemas.microsoft.com/office/drawing/2014/main" id="{9025C53D-FF02-6461-1FF4-8B09EF0D0A50}"/>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158" name="Picture 157">
                        <a:extLst>
                          <a:ext uri="{FF2B5EF4-FFF2-40B4-BE49-F238E27FC236}">
                            <a16:creationId xmlns:a16="http://schemas.microsoft.com/office/drawing/2014/main" id="{F9E3C75D-7DAC-11C6-9758-88824537A1B6}"/>
                          </a:ext>
                        </a:extLst>
                      </p:cNvPr>
                      <p:cNvPicPr>
                        <a:picLocks noChangeAspect="1"/>
                      </p:cNvPicPr>
                      <p:nvPr/>
                    </p:nvPicPr>
                    <p:blipFill rotWithShape="1">
                      <a:blip r:embed="rId12">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159" name="Picture 158">
                        <a:extLst>
                          <a:ext uri="{FF2B5EF4-FFF2-40B4-BE49-F238E27FC236}">
                            <a16:creationId xmlns:a16="http://schemas.microsoft.com/office/drawing/2014/main" id="{9BD445A3-B82D-DCB6-5D6B-9681FCC84CAB}"/>
                          </a:ext>
                        </a:extLst>
                      </p:cNvPr>
                      <p:cNvPicPr>
                        <a:picLocks noChangeAspect="1"/>
                      </p:cNvPicPr>
                      <p:nvPr/>
                    </p:nvPicPr>
                    <p:blipFill>
                      <a:blip r:embed="rId14">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160" name="Picture 159">
                        <a:extLst>
                          <a:ext uri="{FF2B5EF4-FFF2-40B4-BE49-F238E27FC236}">
                            <a16:creationId xmlns:a16="http://schemas.microsoft.com/office/drawing/2014/main" id="{112C2827-12F8-0FC1-9462-B5F0BE6FED86}"/>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148" name="Group 147">
                      <a:extLst>
                        <a:ext uri="{FF2B5EF4-FFF2-40B4-BE49-F238E27FC236}">
                          <a16:creationId xmlns:a16="http://schemas.microsoft.com/office/drawing/2014/main" id="{DFE033B9-B975-9862-E8D6-8BE3C5A38A7C}"/>
                        </a:ext>
                      </a:extLst>
                    </p:cNvPr>
                    <p:cNvGrpSpPr/>
                    <p:nvPr/>
                  </p:nvGrpSpPr>
                  <p:grpSpPr>
                    <a:xfrm>
                      <a:off x="12553681" y="2580351"/>
                      <a:ext cx="2589977" cy="3595994"/>
                      <a:chOff x="-51920" y="1286359"/>
                      <a:chExt cx="4177591" cy="5524017"/>
                    </a:xfrm>
                  </p:grpSpPr>
                  <p:pic>
                    <p:nvPicPr>
                      <p:cNvPr id="149" name="Picture 148">
                        <a:extLst>
                          <a:ext uri="{FF2B5EF4-FFF2-40B4-BE49-F238E27FC236}">
                            <a16:creationId xmlns:a16="http://schemas.microsoft.com/office/drawing/2014/main" id="{D3A1A7F6-37DD-3C29-5ED6-0A59A8C14A34}"/>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150" name="Picture 149">
                        <a:extLst>
                          <a:ext uri="{FF2B5EF4-FFF2-40B4-BE49-F238E27FC236}">
                            <a16:creationId xmlns:a16="http://schemas.microsoft.com/office/drawing/2014/main" id="{841F54AA-04AA-ABC2-9C2E-40CA0E3038BD}"/>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151" name="Picture 150">
                        <a:extLst>
                          <a:ext uri="{FF2B5EF4-FFF2-40B4-BE49-F238E27FC236}">
                            <a16:creationId xmlns:a16="http://schemas.microsoft.com/office/drawing/2014/main" id="{60296EEB-6356-E401-BCB2-F0B367008F5D}"/>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grpSp>
              <p:nvGrpSpPr>
                <p:cNvPr id="131" name="Group 130">
                  <a:extLst>
                    <a:ext uri="{FF2B5EF4-FFF2-40B4-BE49-F238E27FC236}">
                      <a16:creationId xmlns:a16="http://schemas.microsoft.com/office/drawing/2014/main" id="{9E14D521-111C-D5F2-CB82-996287537DA4}"/>
                    </a:ext>
                  </a:extLst>
                </p:cNvPr>
                <p:cNvGrpSpPr/>
                <p:nvPr/>
              </p:nvGrpSpPr>
              <p:grpSpPr>
                <a:xfrm>
                  <a:off x="13963795" y="5781902"/>
                  <a:ext cx="2998079" cy="2762444"/>
                  <a:chOff x="13963795" y="5781902"/>
                  <a:chExt cx="2998079" cy="2762444"/>
                </a:xfrm>
              </p:grpSpPr>
              <p:pic>
                <p:nvPicPr>
                  <p:cNvPr id="132" name="Picture 131">
                    <a:extLst>
                      <a:ext uri="{FF2B5EF4-FFF2-40B4-BE49-F238E27FC236}">
                        <a16:creationId xmlns:a16="http://schemas.microsoft.com/office/drawing/2014/main" id="{86103368-9C6F-E561-82F3-0A377C2CDDBE}"/>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4780777" y="5781902"/>
                    <a:ext cx="1080296" cy="1735112"/>
                  </a:xfrm>
                  <a:prstGeom prst="rect">
                    <a:avLst/>
                  </a:prstGeom>
                </p:spPr>
              </p:pic>
              <p:pic>
                <p:nvPicPr>
                  <p:cNvPr id="133" name="Picture 132">
                    <a:extLst>
                      <a:ext uri="{FF2B5EF4-FFF2-40B4-BE49-F238E27FC236}">
                        <a16:creationId xmlns:a16="http://schemas.microsoft.com/office/drawing/2014/main" id="{9322AFC2-5EF0-238C-1EF8-8CFA4EDE9B01}"/>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5054922" y="6752283"/>
                    <a:ext cx="1164923" cy="1099128"/>
                  </a:xfrm>
                  <a:prstGeom prst="rect">
                    <a:avLst/>
                  </a:prstGeom>
                </p:spPr>
              </p:pic>
              <p:grpSp>
                <p:nvGrpSpPr>
                  <p:cNvPr id="134" name="Group 133">
                    <a:extLst>
                      <a:ext uri="{FF2B5EF4-FFF2-40B4-BE49-F238E27FC236}">
                        <a16:creationId xmlns:a16="http://schemas.microsoft.com/office/drawing/2014/main" id="{271C540C-D42F-14B1-FAE5-288A4A82B168}"/>
                      </a:ext>
                    </a:extLst>
                  </p:cNvPr>
                  <p:cNvGrpSpPr/>
                  <p:nvPr/>
                </p:nvGrpSpPr>
                <p:grpSpPr>
                  <a:xfrm>
                    <a:off x="13963795" y="6043281"/>
                    <a:ext cx="1439068" cy="2069509"/>
                    <a:chOff x="13963795" y="6043281"/>
                    <a:chExt cx="1439068" cy="2069509"/>
                  </a:xfrm>
                </p:grpSpPr>
                <p:pic>
                  <p:nvPicPr>
                    <p:cNvPr id="142" name="Picture 141">
                      <a:extLst>
                        <a:ext uri="{FF2B5EF4-FFF2-40B4-BE49-F238E27FC236}">
                          <a16:creationId xmlns:a16="http://schemas.microsoft.com/office/drawing/2014/main" id="{91D28A46-2ADF-9894-00C1-342828B09B99}"/>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143" name="Picture 142">
                      <a:extLst>
                        <a:ext uri="{FF2B5EF4-FFF2-40B4-BE49-F238E27FC236}">
                          <a16:creationId xmlns:a16="http://schemas.microsoft.com/office/drawing/2014/main" id="{3E64C69F-D02D-B1DF-2ED8-A075CC3AB3C9}"/>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grpSp>
                <p:nvGrpSpPr>
                  <p:cNvPr id="135" name="Group 134">
                    <a:extLst>
                      <a:ext uri="{FF2B5EF4-FFF2-40B4-BE49-F238E27FC236}">
                        <a16:creationId xmlns:a16="http://schemas.microsoft.com/office/drawing/2014/main" id="{EA58EFE8-1D24-02EF-A4E7-F9C10BBE856D}"/>
                      </a:ext>
                    </a:extLst>
                  </p:cNvPr>
                  <p:cNvGrpSpPr/>
                  <p:nvPr/>
                </p:nvGrpSpPr>
                <p:grpSpPr>
                  <a:xfrm>
                    <a:off x="15522806" y="6051478"/>
                    <a:ext cx="1439068" cy="2069509"/>
                    <a:chOff x="13963795" y="6043281"/>
                    <a:chExt cx="1439068" cy="2069509"/>
                  </a:xfrm>
                </p:grpSpPr>
                <p:pic>
                  <p:nvPicPr>
                    <p:cNvPr id="140" name="Picture 139">
                      <a:extLst>
                        <a:ext uri="{FF2B5EF4-FFF2-40B4-BE49-F238E27FC236}">
                          <a16:creationId xmlns:a16="http://schemas.microsoft.com/office/drawing/2014/main" id="{FAFCBA0B-0977-BEB4-2D9A-AE10B0160FF9}"/>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141" name="Picture 140">
                      <a:extLst>
                        <a:ext uri="{FF2B5EF4-FFF2-40B4-BE49-F238E27FC236}">
                          <a16:creationId xmlns:a16="http://schemas.microsoft.com/office/drawing/2014/main" id="{8DD2DFF0-A934-45F5-7F1D-1DD4DE34238A}"/>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grpSp>
                <p:nvGrpSpPr>
                  <p:cNvPr id="136" name="Group 135">
                    <a:extLst>
                      <a:ext uri="{FF2B5EF4-FFF2-40B4-BE49-F238E27FC236}">
                        <a16:creationId xmlns:a16="http://schemas.microsoft.com/office/drawing/2014/main" id="{10525391-367C-18C4-BD25-75CA89366701}"/>
                      </a:ext>
                    </a:extLst>
                  </p:cNvPr>
                  <p:cNvGrpSpPr/>
                  <p:nvPr/>
                </p:nvGrpSpPr>
                <p:grpSpPr>
                  <a:xfrm>
                    <a:off x="14852090" y="6277644"/>
                    <a:ext cx="1439068" cy="2069509"/>
                    <a:chOff x="13963795" y="6043281"/>
                    <a:chExt cx="1439068" cy="2069509"/>
                  </a:xfrm>
                </p:grpSpPr>
                <p:pic>
                  <p:nvPicPr>
                    <p:cNvPr id="138" name="Picture 137">
                      <a:extLst>
                        <a:ext uri="{FF2B5EF4-FFF2-40B4-BE49-F238E27FC236}">
                          <a16:creationId xmlns:a16="http://schemas.microsoft.com/office/drawing/2014/main" id="{0EF320D8-6661-3D30-7C53-85C7BA8E6CC2}"/>
                        </a:ext>
                      </a:extLst>
                    </p:cNvPr>
                    <p:cNvPicPr>
                      <a:picLocks noChangeAspect="1"/>
                    </p:cNvPicPr>
                    <p:nvPr/>
                  </p:nvPicPr>
                  <p:blipFill>
                    <a:blip r:embed="rId10">
                      <a:clrChange>
                        <a:clrFrom>
                          <a:srgbClr val="004AAD"/>
                        </a:clrFrom>
                        <a:clrTo>
                          <a:srgbClr val="004AAD">
                            <a:alpha val="0"/>
                          </a:srgbClr>
                        </a:clrTo>
                      </a:clrChange>
                    </a:blip>
                    <a:stretch>
                      <a:fillRect/>
                    </a:stretch>
                  </p:blipFill>
                  <p:spPr>
                    <a:xfrm>
                      <a:off x="13963795" y="6043281"/>
                      <a:ext cx="1080296" cy="1735112"/>
                    </a:xfrm>
                    <a:prstGeom prst="rect">
                      <a:avLst/>
                    </a:prstGeom>
                  </p:spPr>
                </p:pic>
                <p:pic>
                  <p:nvPicPr>
                    <p:cNvPr id="139" name="Picture 138">
                      <a:extLst>
                        <a:ext uri="{FF2B5EF4-FFF2-40B4-BE49-F238E27FC236}">
                          <a16:creationId xmlns:a16="http://schemas.microsoft.com/office/drawing/2014/main" id="{C66B3C6F-E0FA-7614-0808-711F304CBEA7}"/>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14237940" y="7013662"/>
                      <a:ext cx="1164923" cy="1099128"/>
                    </a:xfrm>
                    <a:prstGeom prst="rect">
                      <a:avLst/>
                    </a:prstGeom>
                  </p:spPr>
                </p:pic>
              </p:grpSp>
              <p:sp>
                <p:nvSpPr>
                  <p:cNvPr id="137" name="TextBox 22">
                    <a:extLst>
                      <a:ext uri="{FF2B5EF4-FFF2-40B4-BE49-F238E27FC236}">
                        <a16:creationId xmlns:a16="http://schemas.microsoft.com/office/drawing/2014/main" id="{F4F9F99D-4FD4-6B54-23BF-601CA90428FE}"/>
                      </a:ext>
                    </a:extLst>
                  </p:cNvPr>
                  <p:cNvSpPr txBox="1"/>
                  <p:nvPr/>
                </p:nvSpPr>
                <p:spPr>
                  <a:xfrm>
                    <a:off x="14138960" y="8045748"/>
                    <a:ext cx="2706574" cy="498598"/>
                  </a:xfrm>
                  <a:prstGeom prst="rect">
                    <a:avLst/>
                  </a:prstGeom>
                </p:spPr>
                <p:txBody>
                  <a:bodyPr wrap="square" lIns="0" tIns="0" rIns="0" bIns="0" rtlCol="0" anchor="t">
                    <a:spAutoFit/>
                  </a:bodyPr>
                  <a:lstStyle/>
                  <a:p>
                    <a:pPr algn="ctr">
                      <a:lnSpc>
                        <a:spcPts val="4199"/>
                      </a:lnSpc>
                      <a:spcBef>
                        <a:spcPct val="0"/>
                      </a:spcBef>
                    </a:pPr>
                    <a:r>
                      <a:rPr lang="en-US" sz="2800" dirty="0">
                        <a:solidFill>
                          <a:schemeClr val="tx1">
                            <a:lumMod val="75000"/>
                            <a:lumOff val="25000"/>
                          </a:schemeClr>
                        </a:solidFill>
                        <a:latin typeface="Poppins Bold"/>
                      </a:rPr>
                      <a:t>PLATINUM</a:t>
                    </a:r>
                  </a:p>
                </p:txBody>
              </p:sp>
            </p:grpSp>
          </p:grpSp>
        </p:grpSp>
      </p:grpSp>
      <p:sp>
        <p:nvSpPr>
          <p:cNvPr id="195" name="TextBox 22">
            <a:extLst>
              <a:ext uri="{FF2B5EF4-FFF2-40B4-BE49-F238E27FC236}">
                <a16:creationId xmlns:a16="http://schemas.microsoft.com/office/drawing/2014/main" id="{B99899DC-29F9-7BAE-F896-AA3062E549AE}"/>
              </a:ext>
            </a:extLst>
          </p:cNvPr>
          <p:cNvSpPr txBox="1"/>
          <p:nvPr/>
        </p:nvSpPr>
        <p:spPr>
          <a:xfrm>
            <a:off x="639332" y="5824525"/>
            <a:ext cx="2706574" cy="498598"/>
          </a:xfrm>
          <a:prstGeom prst="rect">
            <a:avLst/>
          </a:prstGeom>
        </p:spPr>
        <p:txBody>
          <a:bodyPr wrap="square" lIns="0" tIns="0" rIns="0" bIns="0" rtlCol="0" anchor="t">
            <a:spAutoFit/>
          </a:bodyPr>
          <a:lstStyle/>
          <a:p>
            <a:pPr algn="ctr">
              <a:lnSpc>
                <a:spcPts val="4199"/>
              </a:lnSpc>
              <a:spcBef>
                <a:spcPct val="0"/>
              </a:spcBef>
            </a:pPr>
            <a:r>
              <a:rPr lang="en-US" sz="2800" dirty="0">
                <a:solidFill>
                  <a:schemeClr val="tx1">
                    <a:lumMod val="75000"/>
                    <a:lumOff val="25000"/>
                  </a:schemeClr>
                </a:solidFill>
                <a:latin typeface="Poppins Bold"/>
              </a:rPr>
              <a:t>PREMIUM</a:t>
            </a:r>
          </a:p>
        </p:txBody>
      </p:sp>
      <p:sp>
        <p:nvSpPr>
          <p:cNvPr id="196" name="TextBox 22">
            <a:extLst>
              <a:ext uri="{FF2B5EF4-FFF2-40B4-BE49-F238E27FC236}">
                <a16:creationId xmlns:a16="http://schemas.microsoft.com/office/drawing/2014/main" id="{4B787856-3CAA-1B6C-E401-C0A60C275F83}"/>
              </a:ext>
            </a:extLst>
          </p:cNvPr>
          <p:cNvSpPr txBox="1"/>
          <p:nvPr/>
        </p:nvSpPr>
        <p:spPr>
          <a:xfrm>
            <a:off x="3945745" y="5836668"/>
            <a:ext cx="2706574" cy="498598"/>
          </a:xfrm>
          <a:prstGeom prst="rect">
            <a:avLst/>
          </a:prstGeom>
        </p:spPr>
        <p:txBody>
          <a:bodyPr wrap="square" lIns="0" tIns="0" rIns="0" bIns="0" rtlCol="0" anchor="t">
            <a:spAutoFit/>
          </a:bodyPr>
          <a:lstStyle/>
          <a:p>
            <a:pPr algn="ctr">
              <a:lnSpc>
                <a:spcPts val="4199"/>
              </a:lnSpc>
              <a:spcBef>
                <a:spcPct val="0"/>
              </a:spcBef>
            </a:pPr>
            <a:r>
              <a:rPr lang="en-US" sz="2800" dirty="0">
                <a:solidFill>
                  <a:srgbClr val="FFC000"/>
                </a:solidFill>
                <a:latin typeface="Poppins Bold"/>
              </a:rPr>
              <a:t>GOLD</a:t>
            </a:r>
          </a:p>
        </p:txBody>
      </p:sp>
      <p:sp>
        <p:nvSpPr>
          <p:cNvPr id="197" name="TextBox 22">
            <a:extLst>
              <a:ext uri="{FF2B5EF4-FFF2-40B4-BE49-F238E27FC236}">
                <a16:creationId xmlns:a16="http://schemas.microsoft.com/office/drawing/2014/main" id="{B57A1437-CA36-F3B9-4842-1C2FA185A7E8}"/>
              </a:ext>
            </a:extLst>
          </p:cNvPr>
          <p:cNvSpPr txBox="1"/>
          <p:nvPr/>
        </p:nvSpPr>
        <p:spPr>
          <a:xfrm>
            <a:off x="8665955" y="5822709"/>
            <a:ext cx="2706574" cy="498598"/>
          </a:xfrm>
          <a:prstGeom prst="rect">
            <a:avLst/>
          </a:prstGeom>
        </p:spPr>
        <p:txBody>
          <a:bodyPr wrap="square" lIns="0" tIns="0" rIns="0" bIns="0" rtlCol="0" anchor="t">
            <a:spAutoFit/>
          </a:bodyPr>
          <a:lstStyle/>
          <a:p>
            <a:pPr algn="ctr">
              <a:lnSpc>
                <a:spcPts val="4199"/>
              </a:lnSpc>
              <a:spcBef>
                <a:spcPct val="0"/>
              </a:spcBef>
            </a:pPr>
            <a:r>
              <a:rPr lang="en-US" sz="2800" dirty="0">
                <a:solidFill>
                  <a:schemeClr val="bg1">
                    <a:lumMod val="50000"/>
                  </a:schemeClr>
                </a:solidFill>
                <a:latin typeface="Poppins Bold"/>
              </a:rPr>
              <a:t>DIAMOND</a:t>
            </a:r>
          </a:p>
        </p:txBody>
      </p:sp>
      <p:sp>
        <p:nvSpPr>
          <p:cNvPr id="198" name="TextBox 197">
            <a:extLst>
              <a:ext uri="{FF2B5EF4-FFF2-40B4-BE49-F238E27FC236}">
                <a16:creationId xmlns:a16="http://schemas.microsoft.com/office/drawing/2014/main" id="{82B97C57-A7F6-48D3-AAE8-0670A8B7A44E}"/>
              </a:ext>
            </a:extLst>
          </p:cNvPr>
          <p:cNvSpPr txBox="1"/>
          <p:nvPr/>
        </p:nvSpPr>
        <p:spPr>
          <a:xfrm>
            <a:off x="12301273" y="6931426"/>
            <a:ext cx="5101549" cy="1815882"/>
          </a:xfrm>
          <a:prstGeom prst="rect">
            <a:avLst/>
          </a:prstGeom>
          <a:noFill/>
        </p:spPr>
        <p:txBody>
          <a:bodyPr wrap="square" rtlCol="0">
            <a:spAutoFit/>
          </a:bodyPr>
          <a:lstStyle/>
          <a:p>
            <a:r>
              <a:rPr lang="en-US" sz="2800" dirty="0"/>
              <a:t>15 Business Accounts</a:t>
            </a:r>
          </a:p>
          <a:p>
            <a:r>
              <a:rPr lang="en-US" sz="2800" dirty="0"/>
              <a:t>P157,500 per Day</a:t>
            </a:r>
          </a:p>
          <a:p>
            <a:r>
              <a:rPr lang="en-US" sz="2800" dirty="0"/>
              <a:t>P1,102,,500 per Week</a:t>
            </a:r>
          </a:p>
          <a:p>
            <a:r>
              <a:rPr lang="en-US" sz="2800" dirty="0"/>
              <a:t>P4,725,000 per Month</a:t>
            </a:r>
          </a:p>
        </p:txBody>
      </p:sp>
    </p:spTree>
    <p:extLst>
      <p:ext uri="{BB962C8B-B14F-4D97-AF65-F5344CB8AC3E}">
        <p14:creationId xmlns:p14="http://schemas.microsoft.com/office/powerpoint/2010/main" val="289080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out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80">
                                            <p:txEl>
                                              <p:pRg st="0" end="0"/>
                                            </p:txEl>
                                          </p:spTgt>
                                        </p:tgtEl>
                                        <p:attrNameLst>
                                          <p:attrName>style.visibility</p:attrName>
                                        </p:attrNameLst>
                                      </p:cBhvr>
                                      <p:to>
                                        <p:strVal val="visible"/>
                                      </p:to>
                                    </p:set>
                                    <p:animEffect transition="in" filter="strips(downRight)">
                                      <p:cBhvr>
                                        <p:cTn id="22" dur="500"/>
                                        <p:tgtEl>
                                          <p:spTgt spid="8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80">
                                            <p:txEl>
                                              <p:pRg st="1" end="1"/>
                                            </p:txEl>
                                          </p:spTgt>
                                        </p:tgtEl>
                                        <p:attrNameLst>
                                          <p:attrName>style.visibility</p:attrName>
                                        </p:attrNameLst>
                                      </p:cBhvr>
                                      <p:to>
                                        <p:strVal val="visible"/>
                                      </p:to>
                                    </p:set>
                                    <p:animEffect transition="in" filter="strips(downRight)">
                                      <p:cBhvr>
                                        <p:cTn id="27" dur="500"/>
                                        <p:tgtEl>
                                          <p:spTgt spid="8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80">
                                            <p:txEl>
                                              <p:pRg st="2" end="2"/>
                                            </p:txEl>
                                          </p:spTgt>
                                        </p:tgtEl>
                                        <p:attrNameLst>
                                          <p:attrName>style.visibility</p:attrName>
                                        </p:attrNameLst>
                                      </p:cBhvr>
                                      <p:to>
                                        <p:strVal val="visible"/>
                                      </p:to>
                                    </p:set>
                                    <p:animEffect transition="in" filter="strips(downRight)">
                                      <p:cBhvr>
                                        <p:cTn id="32" dur="500"/>
                                        <p:tgtEl>
                                          <p:spTgt spid="8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6" fill="hold" grpId="0" nodeType="clickEffect">
                                  <p:stCondLst>
                                    <p:cond delay="0"/>
                                  </p:stCondLst>
                                  <p:childTnLst>
                                    <p:set>
                                      <p:cBhvr>
                                        <p:cTn id="36" dur="1" fill="hold">
                                          <p:stCondLst>
                                            <p:cond delay="0"/>
                                          </p:stCondLst>
                                        </p:cTn>
                                        <p:tgtEl>
                                          <p:spTgt spid="80">
                                            <p:txEl>
                                              <p:pRg st="3" end="3"/>
                                            </p:txEl>
                                          </p:spTgt>
                                        </p:tgtEl>
                                        <p:attrNameLst>
                                          <p:attrName>style.visibility</p:attrName>
                                        </p:attrNameLst>
                                      </p:cBhvr>
                                      <p:to>
                                        <p:strVal val="visible"/>
                                      </p:to>
                                    </p:set>
                                    <p:animEffect transition="in" filter="strips(downRight)">
                                      <p:cBhvr>
                                        <p:cTn id="37" dur="500"/>
                                        <p:tgtEl>
                                          <p:spTgt spid="8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out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8" presetClass="entr" presetSubtype="6" fill="hold" grpId="0" nodeType="clickEffect">
                                  <p:stCondLst>
                                    <p:cond delay="0"/>
                                  </p:stCondLst>
                                  <p:childTnLst>
                                    <p:set>
                                      <p:cBhvr>
                                        <p:cTn id="46" dur="1" fill="hold">
                                          <p:stCondLst>
                                            <p:cond delay="0"/>
                                          </p:stCondLst>
                                        </p:cTn>
                                        <p:tgtEl>
                                          <p:spTgt spid="81">
                                            <p:txEl>
                                              <p:pRg st="0" end="0"/>
                                            </p:txEl>
                                          </p:spTgt>
                                        </p:tgtEl>
                                        <p:attrNameLst>
                                          <p:attrName>style.visibility</p:attrName>
                                        </p:attrNameLst>
                                      </p:cBhvr>
                                      <p:to>
                                        <p:strVal val="visible"/>
                                      </p:to>
                                    </p:set>
                                    <p:animEffect transition="in" filter="strips(downRight)">
                                      <p:cBhvr>
                                        <p:cTn id="47" dur="500"/>
                                        <p:tgtEl>
                                          <p:spTgt spid="8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grpId="0" nodeType="clickEffect">
                                  <p:stCondLst>
                                    <p:cond delay="0"/>
                                  </p:stCondLst>
                                  <p:childTnLst>
                                    <p:set>
                                      <p:cBhvr>
                                        <p:cTn id="51" dur="1" fill="hold">
                                          <p:stCondLst>
                                            <p:cond delay="0"/>
                                          </p:stCondLst>
                                        </p:cTn>
                                        <p:tgtEl>
                                          <p:spTgt spid="81">
                                            <p:txEl>
                                              <p:pRg st="1" end="1"/>
                                            </p:txEl>
                                          </p:spTgt>
                                        </p:tgtEl>
                                        <p:attrNameLst>
                                          <p:attrName>style.visibility</p:attrName>
                                        </p:attrNameLst>
                                      </p:cBhvr>
                                      <p:to>
                                        <p:strVal val="visible"/>
                                      </p:to>
                                    </p:set>
                                    <p:animEffect transition="in" filter="strips(downRight)">
                                      <p:cBhvr>
                                        <p:cTn id="52" dur="500"/>
                                        <p:tgtEl>
                                          <p:spTgt spid="81">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8" presetClass="entr" presetSubtype="6" fill="hold" grpId="0" nodeType="clickEffect">
                                  <p:stCondLst>
                                    <p:cond delay="0"/>
                                  </p:stCondLst>
                                  <p:childTnLst>
                                    <p:set>
                                      <p:cBhvr>
                                        <p:cTn id="56" dur="1" fill="hold">
                                          <p:stCondLst>
                                            <p:cond delay="0"/>
                                          </p:stCondLst>
                                        </p:cTn>
                                        <p:tgtEl>
                                          <p:spTgt spid="81">
                                            <p:txEl>
                                              <p:pRg st="2" end="2"/>
                                            </p:txEl>
                                          </p:spTgt>
                                        </p:tgtEl>
                                        <p:attrNameLst>
                                          <p:attrName>style.visibility</p:attrName>
                                        </p:attrNameLst>
                                      </p:cBhvr>
                                      <p:to>
                                        <p:strVal val="visible"/>
                                      </p:to>
                                    </p:set>
                                    <p:animEffect transition="in" filter="strips(downRight)">
                                      <p:cBhvr>
                                        <p:cTn id="57" dur="500"/>
                                        <p:tgtEl>
                                          <p:spTgt spid="81">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8" presetClass="entr" presetSubtype="6" fill="hold" grpId="0" nodeType="clickEffect">
                                  <p:stCondLst>
                                    <p:cond delay="0"/>
                                  </p:stCondLst>
                                  <p:childTnLst>
                                    <p:set>
                                      <p:cBhvr>
                                        <p:cTn id="61" dur="1" fill="hold">
                                          <p:stCondLst>
                                            <p:cond delay="0"/>
                                          </p:stCondLst>
                                        </p:cTn>
                                        <p:tgtEl>
                                          <p:spTgt spid="81">
                                            <p:txEl>
                                              <p:pRg st="3" end="3"/>
                                            </p:txEl>
                                          </p:spTgt>
                                        </p:tgtEl>
                                        <p:attrNameLst>
                                          <p:attrName>style.visibility</p:attrName>
                                        </p:attrNameLst>
                                      </p:cBhvr>
                                      <p:to>
                                        <p:strVal val="visible"/>
                                      </p:to>
                                    </p:set>
                                    <p:animEffect transition="in" filter="strips(downRight)">
                                      <p:cBhvr>
                                        <p:cTn id="62" dur="500"/>
                                        <p:tgtEl>
                                          <p:spTgt spid="81">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37"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barn(outVertical)">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8" presetClass="entr" presetSubtype="6" fill="hold" grpId="0" nodeType="clickEffect">
                                  <p:stCondLst>
                                    <p:cond delay="0"/>
                                  </p:stCondLst>
                                  <p:childTnLst>
                                    <p:set>
                                      <p:cBhvr>
                                        <p:cTn id="71" dur="1" fill="hold">
                                          <p:stCondLst>
                                            <p:cond delay="0"/>
                                          </p:stCondLst>
                                        </p:cTn>
                                        <p:tgtEl>
                                          <p:spTgt spid="82">
                                            <p:txEl>
                                              <p:pRg st="0" end="0"/>
                                            </p:txEl>
                                          </p:spTgt>
                                        </p:tgtEl>
                                        <p:attrNameLst>
                                          <p:attrName>style.visibility</p:attrName>
                                        </p:attrNameLst>
                                      </p:cBhvr>
                                      <p:to>
                                        <p:strVal val="visible"/>
                                      </p:to>
                                    </p:set>
                                    <p:animEffect transition="in" filter="strips(downRight)">
                                      <p:cBhvr>
                                        <p:cTn id="72" dur="500"/>
                                        <p:tgtEl>
                                          <p:spTgt spid="8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6" fill="hold" grpId="0" nodeType="clickEffect">
                                  <p:stCondLst>
                                    <p:cond delay="0"/>
                                  </p:stCondLst>
                                  <p:childTnLst>
                                    <p:set>
                                      <p:cBhvr>
                                        <p:cTn id="76" dur="1" fill="hold">
                                          <p:stCondLst>
                                            <p:cond delay="0"/>
                                          </p:stCondLst>
                                        </p:cTn>
                                        <p:tgtEl>
                                          <p:spTgt spid="82">
                                            <p:txEl>
                                              <p:pRg st="1" end="1"/>
                                            </p:txEl>
                                          </p:spTgt>
                                        </p:tgtEl>
                                        <p:attrNameLst>
                                          <p:attrName>style.visibility</p:attrName>
                                        </p:attrNameLst>
                                      </p:cBhvr>
                                      <p:to>
                                        <p:strVal val="visible"/>
                                      </p:to>
                                    </p:set>
                                    <p:animEffect transition="in" filter="strips(downRight)">
                                      <p:cBhvr>
                                        <p:cTn id="77" dur="500"/>
                                        <p:tgtEl>
                                          <p:spTgt spid="8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8" presetClass="entr" presetSubtype="6" fill="hold" grpId="0" nodeType="clickEffect">
                                  <p:stCondLst>
                                    <p:cond delay="0"/>
                                  </p:stCondLst>
                                  <p:childTnLst>
                                    <p:set>
                                      <p:cBhvr>
                                        <p:cTn id="81" dur="1" fill="hold">
                                          <p:stCondLst>
                                            <p:cond delay="0"/>
                                          </p:stCondLst>
                                        </p:cTn>
                                        <p:tgtEl>
                                          <p:spTgt spid="82">
                                            <p:txEl>
                                              <p:pRg st="2" end="2"/>
                                            </p:txEl>
                                          </p:spTgt>
                                        </p:tgtEl>
                                        <p:attrNameLst>
                                          <p:attrName>style.visibility</p:attrName>
                                        </p:attrNameLst>
                                      </p:cBhvr>
                                      <p:to>
                                        <p:strVal val="visible"/>
                                      </p:to>
                                    </p:set>
                                    <p:animEffect transition="in" filter="strips(downRight)">
                                      <p:cBhvr>
                                        <p:cTn id="82" dur="500"/>
                                        <p:tgtEl>
                                          <p:spTgt spid="82">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8" presetClass="entr" presetSubtype="6" fill="hold" grpId="0" nodeType="clickEffect">
                                  <p:stCondLst>
                                    <p:cond delay="0"/>
                                  </p:stCondLst>
                                  <p:childTnLst>
                                    <p:set>
                                      <p:cBhvr>
                                        <p:cTn id="86" dur="1" fill="hold">
                                          <p:stCondLst>
                                            <p:cond delay="0"/>
                                          </p:stCondLst>
                                        </p:cTn>
                                        <p:tgtEl>
                                          <p:spTgt spid="82">
                                            <p:txEl>
                                              <p:pRg st="3" end="3"/>
                                            </p:txEl>
                                          </p:spTgt>
                                        </p:tgtEl>
                                        <p:attrNameLst>
                                          <p:attrName>style.visibility</p:attrName>
                                        </p:attrNameLst>
                                      </p:cBhvr>
                                      <p:to>
                                        <p:strVal val="visible"/>
                                      </p:to>
                                    </p:set>
                                    <p:animEffect transition="in" filter="strips(downRight)">
                                      <p:cBhvr>
                                        <p:cTn id="87" dur="500"/>
                                        <p:tgtEl>
                                          <p:spTgt spid="82">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6" fill="hold" grpId="0" nodeType="clickEffect">
                                  <p:stCondLst>
                                    <p:cond delay="0"/>
                                  </p:stCondLst>
                                  <p:childTnLst>
                                    <p:set>
                                      <p:cBhvr>
                                        <p:cTn id="91" dur="1" fill="hold">
                                          <p:stCondLst>
                                            <p:cond delay="0"/>
                                          </p:stCondLst>
                                        </p:cTn>
                                        <p:tgtEl>
                                          <p:spTgt spid="198">
                                            <p:txEl>
                                              <p:pRg st="0" end="0"/>
                                            </p:txEl>
                                          </p:spTgt>
                                        </p:tgtEl>
                                        <p:attrNameLst>
                                          <p:attrName>style.visibility</p:attrName>
                                        </p:attrNameLst>
                                      </p:cBhvr>
                                      <p:to>
                                        <p:strVal val="visible"/>
                                      </p:to>
                                    </p:set>
                                    <p:animEffect transition="in" filter="strips(downRight)">
                                      <p:cBhvr>
                                        <p:cTn id="92" dur="500"/>
                                        <p:tgtEl>
                                          <p:spTgt spid="198">
                                            <p:txEl>
                                              <p:pRg st="0" end="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8" presetClass="entr" presetSubtype="6" fill="hold" grpId="0" nodeType="clickEffect">
                                  <p:stCondLst>
                                    <p:cond delay="0"/>
                                  </p:stCondLst>
                                  <p:childTnLst>
                                    <p:set>
                                      <p:cBhvr>
                                        <p:cTn id="96" dur="1" fill="hold">
                                          <p:stCondLst>
                                            <p:cond delay="0"/>
                                          </p:stCondLst>
                                        </p:cTn>
                                        <p:tgtEl>
                                          <p:spTgt spid="198">
                                            <p:txEl>
                                              <p:pRg st="1" end="1"/>
                                            </p:txEl>
                                          </p:spTgt>
                                        </p:tgtEl>
                                        <p:attrNameLst>
                                          <p:attrName>style.visibility</p:attrName>
                                        </p:attrNameLst>
                                      </p:cBhvr>
                                      <p:to>
                                        <p:strVal val="visible"/>
                                      </p:to>
                                    </p:set>
                                    <p:animEffect transition="in" filter="strips(downRight)">
                                      <p:cBhvr>
                                        <p:cTn id="97" dur="500"/>
                                        <p:tgtEl>
                                          <p:spTgt spid="198">
                                            <p:txEl>
                                              <p:pRg st="1" end="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8" presetClass="entr" presetSubtype="6" fill="hold" grpId="0" nodeType="clickEffect">
                                  <p:stCondLst>
                                    <p:cond delay="0"/>
                                  </p:stCondLst>
                                  <p:childTnLst>
                                    <p:set>
                                      <p:cBhvr>
                                        <p:cTn id="101" dur="1" fill="hold">
                                          <p:stCondLst>
                                            <p:cond delay="0"/>
                                          </p:stCondLst>
                                        </p:cTn>
                                        <p:tgtEl>
                                          <p:spTgt spid="198">
                                            <p:txEl>
                                              <p:pRg st="2" end="2"/>
                                            </p:txEl>
                                          </p:spTgt>
                                        </p:tgtEl>
                                        <p:attrNameLst>
                                          <p:attrName>style.visibility</p:attrName>
                                        </p:attrNameLst>
                                      </p:cBhvr>
                                      <p:to>
                                        <p:strVal val="visible"/>
                                      </p:to>
                                    </p:set>
                                    <p:animEffect transition="in" filter="strips(downRight)">
                                      <p:cBhvr>
                                        <p:cTn id="102" dur="500"/>
                                        <p:tgtEl>
                                          <p:spTgt spid="198">
                                            <p:txEl>
                                              <p:pRg st="2" end="2"/>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8" presetClass="entr" presetSubtype="6" fill="hold" grpId="0" nodeType="clickEffect">
                                  <p:stCondLst>
                                    <p:cond delay="0"/>
                                  </p:stCondLst>
                                  <p:childTnLst>
                                    <p:set>
                                      <p:cBhvr>
                                        <p:cTn id="106" dur="1" fill="hold">
                                          <p:stCondLst>
                                            <p:cond delay="0"/>
                                          </p:stCondLst>
                                        </p:cTn>
                                        <p:tgtEl>
                                          <p:spTgt spid="198">
                                            <p:txEl>
                                              <p:pRg st="3" end="3"/>
                                            </p:txEl>
                                          </p:spTgt>
                                        </p:tgtEl>
                                        <p:attrNameLst>
                                          <p:attrName>style.visibility</p:attrName>
                                        </p:attrNameLst>
                                      </p:cBhvr>
                                      <p:to>
                                        <p:strVal val="visible"/>
                                      </p:to>
                                    </p:set>
                                    <p:animEffect transition="in" filter="strips(downRight)">
                                      <p:cBhvr>
                                        <p:cTn id="107" dur="500"/>
                                        <p:tgtEl>
                                          <p:spTgt spid="1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33" grpId="0"/>
      <p:bldP spid="80" grpId="0" build="p"/>
      <p:bldP spid="81" grpId="0" build="p"/>
      <p:bldP spid="82" grpId="0" build="p"/>
      <p:bldP spid="198"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9" name="Group 168">
            <a:extLst>
              <a:ext uri="{FF2B5EF4-FFF2-40B4-BE49-F238E27FC236}">
                <a16:creationId xmlns:a16="http://schemas.microsoft.com/office/drawing/2014/main" id="{B7ECC935-9590-CBAE-8443-0A2FF9DB3189}"/>
              </a:ext>
            </a:extLst>
          </p:cNvPr>
          <p:cNvGrpSpPr/>
          <p:nvPr/>
        </p:nvGrpSpPr>
        <p:grpSpPr>
          <a:xfrm>
            <a:off x="5157524" y="6107396"/>
            <a:ext cx="1101017" cy="1466512"/>
            <a:chOff x="4459846" y="6552367"/>
            <a:chExt cx="1101017" cy="1466512"/>
          </a:xfrm>
        </p:grpSpPr>
        <p:pic>
          <p:nvPicPr>
            <p:cNvPr id="166" name="Picture 165">
              <a:extLst>
                <a:ext uri="{FF2B5EF4-FFF2-40B4-BE49-F238E27FC236}">
                  <a16:creationId xmlns:a16="http://schemas.microsoft.com/office/drawing/2014/main" id="{C042B95F-A64B-9426-0165-49653926CBE3}"/>
                </a:ext>
              </a:extLst>
            </p:cNvPr>
            <p:cNvPicPr>
              <a:picLocks noChangeAspect="1"/>
            </p:cNvPicPr>
            <p:nvPr/>
          </p:nvPicPr>
          <p:blipFill rotWithShape="1">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l="38536" r="41489"/>
            <a:stretch/>
          </p:blipFill>
          <p:spPr>
            <a:xfrm>
              <a:off x="4459846" y="6552367"/>
              <a:ext cx="1101017" cy="1282553"/>
            </a:xfrm>
            <a:prstGeom prst="rect">
              <a:avLst/>
            </a:prstGeom>
          </p:spPr>
        </p:pic>
        <p:pic>
          <p:nvPicPr>
            <p:cNvPr id="156" name="Picture 155">
              <a:extLst>
                <a:ext uri="{FF2B5EF4-FFF2-40B4-BE49-F238E27FC236}">
                  <a16:creationId xmlns:a16="http://schemas.microsoft.com/office/drawing/2014/main" id="{435143C0-6731-F202-2912-D4CFCADAEE1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641369" y="7502201"/>
              <a:ext cx="823938" cy="516678"/>
            </a:xfrm>
            <a:prstGeom prst="rect">
              <a:avLst/>
            </a:prstGeom>
          </p:spPr>
        </p:pic>
      </p:grpSp>
      <p:grpSp>
        <p:nvGrpSpPr>
          <p:cNvPr id="168" name="Group 167">
            <a:extLst>
              <a:ext uri="{FF2B5EF4-FFF2-40B4-BE49-F238E27FC236}">
                <a16:creationId xmlns:a16="http://schemas.microsoft.com/office/drawing/2014/main" id="{2CF56820-B5D7-F22D-DC65-DAC12440E882}"/>
              </a:ext>
            </a:extLst>
          </p:cNvPr>
          <p:cNvGrpSpPr/>
          <p:nvPr/>
        </p:nvGrpSpPr>
        <p:grpSpPr>
          <a:xfrm>
            <a:off x="4063257" y="6088403"/>
            <a:ext cx="1101017" cy="1472109"/>
            <a:chOff x="3408105" y="6546770"/>
            <a:chExt cx="1101017" cy="1472109"/>
          </a:xfrm>
        </p:grpSpPr>
        <p:pic>
          <p:nvPicPr>
            <p:cNvPr id="165" name="Picture 164">
              <a:extLst>
                <a:ext uri="{FF2B5EF4-FFF2-40B4-BE49-F238E27FC236}">
                  <a16:creationId xmlns:a16="http://schemas.microsoft.com/office/drawing/2014/main" id="{4AB15DA6-1A29-7730-E922-85F86DD7D9C7}"/>
                </a:ext>
              </a:extLst>
            </p:cNvPr>
            <p:cNvPicPr>
              <a:picLocks noChangeAspect="1"/>
            </p:cNvPicPr>
            <p:nvPr/>
          </p:nvPicPr>
          <p:blipFill rotWithShape="1">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l="19322" r="60702"/>
            <a:stretch/>
          </p:blipFill>
          <p:spPr>
            <a:xfrm>
              <a:off x="3408105" y="6546770"/>
              <a:ext cx="1101017" cy="1282553"/>
            </a:xfrm>
            <a:prstGeom prst="rect">
              <a:avLst/>
            </a:prstGeom>
          </p:spPr>
        </p:pic>
        <p:pic>
          <p:nvPicPr>
            <p:cNvPr id="155" name="Picture 154">
              <a:extLst>
                <a:ext uri="{FF2B5EF4-FFF2-40B4-BE49-F238E27FC236}">
                  <a16:creationId xmlns:a16="http://schemas.microsoft.com/office/drawing/2014/main" id="{A0DA0F01-A6CD-FA40-F1F1-4626343C808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562806" y="7502201"/>
              <a:ext cx="823938" cy="516678"/>
            </a:xfrm>
            <a:prstGeom prst="rect">
              <a:avLst/>
            </a:prstGeom>
          </p:spPr>
        </p:pic>
      </p:grpSp>
      <p:cxnSp>
        <p:nvCxnSpPr>
          <p:cNvPr id="142" name="Straight Arrow Connector 141">
            <a:extLst>
              <a:ext uri="{FF2B5EF4-FFF2-40B4-BE49-F238E27FC236}">
                <a16:creationId xmlns:a16="http://schemas.microsoft.com/office/drawing/2014/main" id="{27274466-7B61-5D40-56DE-41E499CD2750}"/>
              </a:ext>
            </a:extLst>
          </p:cNvPr>
          <p:cNvCxnSpPr>
            <a:cxnSpLocks/>
          </p:cNvCxnSpPr>
          <p:nvPr/>
        </p:nvCxnSpPr>
        <p:spPr>
          <a:xfrm>
            <a:off x="5128422" y="5487846"/>
            <a:ext cx="1431741" cy="8849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a:extLst>
              <a:ext uri="{FF2B5EF4-FFF2-40B4-BE49-F238E27FC236}">
                <a16:creationId xmlns:a16="http://schemas.microsoft.com/office/drawing/2014/main" id="{FBACB089-7E4C-FE65-ECE1-6BAD123894FB}"/>
              </a:ext>
            </a:extLst>
          </p:cNvPr>
          <p:cNvCxnSpPr>
            <a:cxnSpLocks/>
          </p:cNvCxnSpPr>
          <p:nvPr/>
        </p:nvCxnSpPr>
        <p:spPr>
          <a:xfrm>
            <a:off x="5404528" y="5681173"/>
            <a:ext cx="297771" cy="7087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a:extLst>
              <a:ext uri="{FF2B5EF4-FFF2-40B4-BE49-F238E27FC236}">
                <a16:creationId xmlns:a16="http://schemas.microsoft.com/office/drawing/2014/main" id="{39E97742-51E7-080F-14A0-8AD36A8A4918}"/>
              </a:ext>
            </a:extLst>
          </p:cNvPr>
          <p:cNvCxnSpPr>
            <a:cxnSpLocks/>
          </p:cNvCxnSpPr>
          <p:nvPr/>
        </p:nvCxnSpPr>
        <p:spPr>
          <a:xfrm flipH="1">
            <a:off x="1700398" y="5445710"/>
            <a:ext cx="2929529" cy="86812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EFC1D49F-9F15-9640-B49C-A17A63CE8084}"/>
              </a:ext>
            </a:extLst>
          </p:cNvPr>
          <p:cNvCxnSpPr>
            <a:cxnSpLocks/>
          </p:cNvCxnSpPr>
          <p:nvPr/>
        </p:nvCxnSpPr>
        <p:spPr>
          <a:xfrm>
            <a:off x="5632968" y="5276572"/>
            <a:ext cx="3007108" cy="103726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262480C7-B716-8C82-3749-22463676E2FD}"/>
              </a:ext>
            </a:extLst>
          </p:cNvPr>
          <p:cNvCxnSpPr>
            <a:cxnSpLocks/>
          </p:cNvCxnSpPr>
          <p:nvPr/>
        </p:nvCxnSpPr>
        <p:spPr>
          <a:xfrm>
            <a:off x="5231234" y="5293796"/>
            <a:ext cx="2281918" cy="10961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61C5F29C-71E0-1899-2DC1-43C35F2A1085}"/>
              </a:ext>
            </a:extLst>
          </p:cNvPr>
          <p:cNvCxnSpPr>
            <a:cxnSpLocks/>
          </p:cNvCxnSpPr>
          <p:nvPr/>
        </p:nvCxnSpPr>
        <p:spPr>
          <a:xfrm flipH="1">
            <a:off x="2839773" y="5422687"/>
            <a:ext cx="2178780" cy="922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0ABCC960-004B-3E82-E0C2-0E340BF36689}"/>
              </a:ext>
            </a:extLst>
          </p:cNvPr>
          <p:cNvCxnSpPr>
            <a:cxnSpLocks/>
          </p:cNvCxnSpPr>
          <p:nvPr/>
        </p:nvCxnSpPr>
        <p:spPr>
          <a:xfrm flipH="1">
            <a:off x="3779352" y="5526931"/>
            <a:ext cx="1239201" cy="8178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a:extLst>
              <a:ext uri="{FF2B5EF4-FFF2-40B4-BE49-F238E27FC236}">
                <a16:creationId xmlns:a16="http://schemas.microsoft.com/office/drawing/2014/main" id="{7544ED16-6F30-9E6F-C0DB-6A8123629C20}"/>
              </a:ext>
            </a:extLst>
          </p:cNvPr>
          <p:cNvCxnSpPr>
            <a:cxnSpLocks/>
          </p:cNvCxnSpPr>
          <p:nvPr/>
        </p:nvCxnSpPr>
        <p:spPr>
          <a:xfrm flipH="1">
            <a:off x="4695048" y="5655081"/>
            <a:ext cx="376618" cy="7348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Freeform 27">
            <a:extLst>
              <a:ext uri="{FF2B5EF4-FFF2-40B4-BE49-F238E27FC236}">
                <a16:creationId xmlns:a16="http://schemas.microsoft.com/office/drawing/2014/main" id="{551F0F4E-3767-FC40-0EDF-5F29216EFA05}"/>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28">
            <a:extLst>
              <a:ext uri="{FF2B5EF4-FFF2-40B4-BE49-F238E27FC236}">
                <a16:creationId xmlns:a16="http://schemas.microsoft.com/office/drawing/2014/main" id="{6D7FD12D-DC15-2529-321C-8AD9D24BEBA1}"/>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29">
            <a:extLst>
              <a:ext uri="{FF2B5EF4-FFF2-40B4-BE49-F238E27FC236}">
                <a16:creationId xmlns:a16="http://schemas.microsoft.com/office/drawing/2014/main" id="{BF4E4205-5C91-E619-D9ED-B03FEC1FE7FE}"/>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7">
              <a:extLst>
                <a:ext uri="{96DAC541-7B7A-43D3-8B79-37D633B846F1}">
                  <asvg:svgBlip xmlns:asvg="http://schemas.microsoft.com/office/drawing/2016/SVG/main" r:embed="rId8"/>
                </a:ext>
              </a:extLst>
            </a:blip>
            <a:stretch>
              <a:fillRect t="-80318" b="-95070"/>
            </a:stretch>
          </a:blipFill>
        </p:spPr>
        <p:txBody>
          <a:bodyPr/>
          <a:lstStyle/>
          <a:p>
            <a:endParaRPr lang="en-US"/>
          </a:p>
        </p:txBody>
      </p:sp>
      <p:sp>
        <p:nvSpPr>
          <p:cNvPr id="5" name="Freeform 30">
            <a:extLst>
              <a:ext uri="{FF2B5EF4-FFF2-40B4-BE49-F238E27FC236}">
                <a16:creationId xmlns:a16="http://schemas.microsoft.com/office/drawing/2014/main" id="{32E90254-D9B1-9DDE-3046-FC3806F09B44}"/>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7">
              <a:extLst>
                <a:ext uri="{96DAC541-7B7A-43D3-8B79-37D633B846F1}">
                  <asvg:svgBlip xmlns:asvg="http://schemas.microsoft.com/office/drawing/2016/SVG/main" r:embed="rId8"/>
                </a:ext>
              </a:extLst>
            </a:blip>
            <a:stretch>
              <a:fillRect t="-80318" b="-95070"/>
            </a:stretch>
          </a:blipFill>
        </p:spPr>
        <p:txBody>
          <a:bodyPr/>
          <a:lstStyle/>
          <a:p>
            <a:endParaRPr lang="en-US"/>
          </a:p>
        </p:txBody>
      </p:sp>
      <p:sp>
        <p:nvSpPr>
          <p:cNvPr id="6" name="Freeform 31">
            <a:extLst>
              <a:ext uri="{FF2B5EF4-FFF2-40B4-BE49-F238E27FC236}">
                <a16:creationId xmlns:a16="http://schemas.microsoft.com/office/drawing/2014/main" id="{F4756401-044E-3804-DABD-44A296853A30}"/>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32">
            <a:extLst>
              <a:ext uri="{FF2B5EF4-FFF2-40B4-BE49-F238E27FC236}">
                <a16:creationId xmlns:a16="http://schemas.microsoft.com/office/drawing/2014/main" id="{25079C11-0590-A647-143E-0658C3A38020}"/>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701C49AB-80DF-C002-FBBA-FCCA8409C3CB}"/>
              </a:ext>
            </a:extLst>
          </p:cNvPr>
          <p:cNvGrpSpPr/>
          <p:nvPr/>
        </p:nvGrpSpPr>
        <p:grpSpPr>
          <a:xfrm>
            <a:off x="4497257" y="533637"/>
            <a:ext cx="10312499" cy="1337945"/>
            <a:chOff x="4497257" y="533637"/>
            <a:chExt cx="10312499" cy="1337945"/>
          </a:xfrm>
        </p:grpSpPr>
        <p:grpSp>
          <p:nvGrpSpPr>
            <p:cNvPr id="8" name="Group 7">
              <a:extLst>
                <a:ext uri="{FF2B5EF4-FFF2-40B4-BE49-F238E27FC236}">
                  <a16:creationId xmlns:a16="http://schemas.microsoft.com/office/drawing/2014/main" id="{5EDE2C74-730A-A7A6-81A5-7310899F13B2}"/>
                </a:ext>
              </a:extLst>
            </p:cNvPr>
            <p:cNvGrpSpPr/>
            <p:nvPr/>
          </p:nvGrpSpPr>
          <p:grpSpPr>
            <a:xfrm>
              <a:off x="5527793" y="772111"/>
              <a:ext cx="9281963" cy="860998"/>
              <a:chOff x="1057704" y="3113624"/>
              <a:chExt cx="7048288" cy="707725"/>
            </a:xfrm>
          </p:grpSpPr>
          <p:grpSp>
            <p:nvGrpSpPr>
              <p:cNvPr id="9" name="Group 15">
                <a:extLst>
                  <a:ext uri="{FF2B5EF4-FFF2-40B4-BE49-F238E27FC236}">
                    <a16:creationId xmlns:a16="http://schemas.microsoft.com/office/drawing/2014/main" id="{BFB18E58-7B98-13B4-DC28-EB19CA907781}"/>
                  </a:ext>
                </a:extLst>
              </p:cNvPr>
              <p:cNvGrpSpPr/>
              <p:nvPr/>
            </p:nvGrpSpPr>
            <p:grpSpPr>
              <a:xfrm>
                <a:off x="1057704" y="3113624"/>
                <a:ext cx="6010515" cy="707725"/>
                <a:chOff x="0" y="-57150"/>
                <a:chExt cx="3936804" cy="463550"/>
              </a:xfrm>
            </p:grpSpPr>
            <p:sp>
              <p:nvSpPr>
                <p:cNvPr id="13" name="Freeform 16">
                  <a:extLst>
                    <a:ext uri="{FF2B5EF4-FFF2-40B4-BE49-F238E27FC236}">
                      <a16:creationId xmlns:a16="http://schemas.microsoft.com/office/drawing/2014/main" id="{9FE8DD37-349B-BE56-EF0D-7446F4FA79A2}"/>
                    </a:ext>
                  </a:extLst>
                </p:cNvPr>
                <p:cNvSpPr/>
                <p:nvPr/>
              </p:nvSpPr>
              <p:spPr>
                <a:xfrm>
                  <a:off x="0" y="0"/>
                  <a:ext cx="3921058"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14" name="TextBox 17">
                  <a:extLst>
                    <a:ext uri="{FF2B5EF4-FFF2-40B4-BE49-F238E27FC236}">
                      <a16:creationId xmlns:a16="http://schemas.microsoft.com/office/drawing/2014/main" id="{AA84CA2E-393B-9D9C-1362-0F4DBEBC85B6}"/>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10" name="TextBox 30">
                <a:extLst>
                  <a:ext uri="{FF2B5EF4-FFF2-40B4-BE49-F238E27FC236}">
                    <a16:creationId xmlns:a16="http://schemas.microsoft.com/office/drawing/2014/main" id="{8B2B228D-49BE-8A5A-AF04-92368F1A2B9F}"/>
                  </a:ext>
                </a:extLst>
              </p:cNvPr>
              <p:cNvSpPr txBox="1"/>
              <p:nvPr/>
            </p:nvSpPr>
            <p:spPr>
              <a:xfrm>
                <a:off x="1895319" y="3365167"/>
                <a:ext cx="6210673"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DIAMOND PACKAGE </a:t>
                </a:r>
              </a:p>
            </p:txBody>
          </p:sp>
        </p:grpSp>
        <p:pic>
          <p:nvPicPr>
            <p:cNvPr id="16" name="Picture 15">
              <a:extLst>
                <a:ext uri="{FF2B5EF4-FFF2-40B4-BE49-F238E27FC236}">
                  <a16:creationId xmlns:a16="http://schemas.microsoft.com/office/drawing/2014/main" id="{E05CD3CB-00A4-E0DA-B0D9-EA507BEF10B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97257" y="533637"/>
              <a:ext cx="2133600" cy="1337945"/>
            </a:xfrm>
            <a:prstGeom prst="rect">
              <a:avLst/>
            </a:prstGeom>
          </p:spPr>
        </p:pic>
      </p:grpSp>
      <p:grpSp>
        <p:nvGrpSpPr>
          <p:cNvPr id="78" name="Group 77">
            <a:extLst>
              <a:ext uri="{FF2B5EF4-FFF2-40B4-BE49-F238E27FC236}">
                <a16:creationId xmlns:a16="http://schemas.microsoft.com/office/drawing/2014/main" id="{4912F786-932F-611A-E37B-079C6B69CCE2}"/>
              </a:ext>
            </a:extLst>
          </p:cNvPr>
          <p:cNvGrpSpPr/>
          <p:nvPr/>
        </p:nvGrpSpPr>
        <p:grpSpPr>
          <a:xfrm>
            <a:off x="7078325" y="1638300"/>
            <a:ext cx="4579326" cy="787450"/>
            <a:chOff x="6747891" y="2439769"/>
            <a:chExt cx="4579326" cy="787450"/>
          </a:xfrm>
        </p:grpSpPr>
        <p:sp>
          <p:nvSpPr>
            <p:cNvPr id="22" name="TextBox 21">
              <a:extLst>
                <a:ext uri="{FF2B5EF4-FFF2-40B4-BE49-F238E27FC236}">
                  <a16:creationId xmlns:a16="http://schemas.microsoft.com/office/drawing/2014/main" id="{4330BCC6-F1F8-10E3-803D-6E7DB67C88B9}"/>
                </a:ext>
              </a:extLst>
            </p:cNvPr>
            <p:cNvSpPr txBox="1"/>
            <p:nvPr/>
          </p:nvSpPr>
          <p:spPr>
            <a:xfrm>
              <a:off x="9289626" y="2439769"/>
              <a:ext cx="2037591" cy="769441"/>
            </a:xfrm>
            <a:prstGeom prst="rect">
              <a:avLst/>
            </a:prstGeom>
            <a:noFill/>
          </p:spPr>
          <p:txBody>
            <a:bodyPr wrap="square" rtlCol="0">
              <a:spAutoFit/>
            </a:bodyPr>
            <a:lstStyle/>
            <a:p>
              <a:r>
                <a:rPr lang="en-US" sz="4400" b="1" u="sng" dirty="0"/>
                <a:t>P34,860</a:t>
              </a:r>
            </a:p>
          </p:txBody>
        </p:sp>
        <p:sp>
          <p:nvSpPr>
            <p:cNvPr id="23" name="TextBox 22">
              <a:extLst>
                <a:ext uri="{FF2B5EF4-FFF2-40B4-BE49-F238E27FC236}">
                  <a16:creationId xmlns:a16="http://schemas.microsoft.com/office/drawing/2014/main" id="{17668596-7F2A-BDFA-6861-2E842E1B7DB8}"/>
                </a:ext>
              </a:extLst>
            </p:cNvPr>
            <p:cNvSpPr txBox="1"/>
            <p:nvPr/>
          </p:nvSpPr>
          <p:spPr>
            <a:xfrm>
              <a:off x="6747891" y="2457778"/>
              <a:ext cx="2500296" cy="769441"/>
            </a:xfrm>
            <a:prstGeom prst="rect">
              <a:avLst/>
            </a:prstGeom>
            <a:noFill/>
          </p:spPr>
          <p:txBody>
            <a:bodyPr wrap="square" rtlCol="0">
              <a:spAutoFit/>
            </a:bodyPr>
            <a:lstStyle/>
            <a:p>
              <a:r>
                <a:rPr lang="en-US" sz="4400" b="1" dirty="0"/>
                <a:t>CAPITAL =</a:t>
              </a:r>
            </a:p>
          </p:txBody>
        </p:sp>
      </p:grpSp>
      <p:grpSp>
        <p:nvGrpSpPr>
          <p:cNvPr id="26" name="Group 25">
            <a:extLst>
              <a:ext uri="{FF2B5EF4-FFF2-40B4-BE49-F238E27FC236}">
                <a16:creationId xmlns:a16="http://schemas.microsoft.com/office/drawing/2014/main" id="{9577CB9D-2781-25AA-E753-75098A841A00}"/>
              </a:ext>
            </a:extLst>
          </p:cNvPr>
          <p:cNvGrpSpPr/>
          <p:nvPr/>
        </p:nvGrpSpPr>
        <p:grpSpPr>
          <a:xfrm>
            <a:off x="12937403" y="1426239"/>
            <a:ext cx="4073773" cy="2476198"/>
            <a:chOff x="10959345" y="2271088"/>
            <a:chExt cx="5554101" cy="3905257"/>
          </a:xfrm>
        </p:grpSpPr>
        <p:grpSp>
          <p:nvGrpSpPr>
            <p:cNvPr id="27" name="Group 26">
              <a:extLst>
                <a:ext uri="{FF2B5EF4-FFF2-40B4-BE49-F238E27FC236}">
                  <a16:creationId xmlns:a16="http://schemas.microsoft.com/office/drawing/2014/main" id="{9FAD4304-9ED9-74DE-F473-FDDDB5E73379}"/>
                </a:ext>
              </a:extLst>
            </p:cNvPr>
            <p:cNvGrpSpPr/>
            <p:nvPr/>
          </p:nvGrpSpPr>
          <p:grpSpPr>
            <a:xfrm>
              <a:off x="10959345" y="2290688"/>
              <a:ext cx="3730594" cy="3101721"/>
              <a:chOff x="4299870" y="1355536"/>
              <a:chExt cx="5984563" cy="5957807"/>
            </a:xfrm>
          </p:grpSpPr>
          <p:pic>
            <p:nvPicPr>
              <p:cNvPr id="42" name="Picture 41">
                <a:extLst>
                  <a:ext uri="{FF2B5EF4-FFF2-40B4-BE49-F238E27FC236}">
                    <a16:creationId xmlns:a16="http://schemas.microsoft.com/office/drawing/2014/main" id="{91049369-2C21-A10A-FF7F-34DB29BE4E0C}"/>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43" name="Picture 42">
                <a:extLst>
                  <a:ext uri="{FF2B5EF4-FFF2-40B4-BE49-F238E27FC236}">
                    <a16:creationId xmlns:a16="http://schemas.microsoft.com/office/drawing/2014/main" id="{DAE9CC1C-028A-44FF-D8E3-371723D15B20}"/>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44" name="Picture 43">
                <a:extLst>
                  <a:ext uri="{FF2B5EF4-FFF2-40B4-BE49-F238E27FC236}">
                    <a16:creationId xmlns:a16="http://schemas.microsoft.com/office/drawing/2014/main" id="{696CF9D5-3F69-E663-5A57-C12D74F3D629}"/>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45" name="Picture 44">
                <a:extLst>
                  <a:ext uri="{FF2B5EF4-FFF2-40B4-BE49-F238E27FC236}">
                    <a16:creationId xmlns:a16="http://schemas.microsoft.com/office/drawing/2014/main" id="{8CA1616B-F8DF-CA5F-CE9C-19B2AEBF3ED9}"/>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46" name="Picture 45">
                <a:extLst>
                  <a:ext uri="{FF2B5EF4-FFF2-40B4-BE49-F238E27FC236}">
                    <a16:creationId xmlns:a16="http://schemas.microsoft.com/office/drawing/2014/main" id="{ECBB4952-A1EC-5F59-DD58-D782D7AFD1B3}"/>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47" name="Picture 46">
                <a:extLst>
                  <a:ext uri="{FF2B5EF4-FFF2-40B4-BE49-F238E27FC236}">
                    <a16:creationId xmlns:a16="http://schemas.microsoft.com/office/drawing/2014/main" id="{39E456EE-2B58-3291-40AB-9418381EFF19}"/>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48" name="Picture 47">
                <a:extLst>
                  <a:ext uri="{FF2B5EF4-FFF2-40B4-BE49-F238E27FC236}">
                    <a16:creationId xmlns:a16="http://schemas.microsoft.com/office/drawing/2014/main" id="{143243EE-A12A-8CFC-7BE2-BB27FD24C2A7}"/>
                  </a:ext>
                </a:extLst>
              </p:cNvPr>
              <p:cNvPicPr>
                <a:picLocks noChangeAspect="1"/>
              </p:cNvPicPr>
              <p:nvPr/>
            </p:nvPicPr>
            <p:blipFill rotWithShape="1">
              <a:blip r:embed="rId14">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49" name="Picture 48">
                <a:extLst>
                  <a:ext uri="{FF2B5EF4-FFF2-40B4-BE49-F238E27FC236}">
                    <a16:creationId xmlns:a16="http://schemas.microsoft.com/office/drawing/2014/main" id="{CE8E51E1-3E43-6D59-312E-8658D6411FC3}"/>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50" name="Picture 49">
                <a:extLst>
                  <a:ext uri="{FF2B5EF4-FFF2-40B4-BE49-F238E27FC236}">
                    <a16:creationId xmlns:a16="http://schemas.microsoft.com/office/drawing/2014/main" id="{2AEF4EC9-ACF5-FF06-0218-6363473540FD}"/>
                  </a:ext>
                </a:extLst>
              </p:cNvPr>
              <p:cNvPicPr>
                <a:picLocks noChangeAspect="1"/>
              </p:cNvPicPr>
              <p:nvPr/>
            </p:nvPicPr>
            <p:blipFill>
              <a:blip r:embed="rId1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28" name="Group 27">
              <a:extLst>
                <a:ext uri="{FF2B5EF4-FFF2-40B4-BE49-F238E27FC236}">
                  <a16:creationId xmlns:a16="http://schemas.microsoft.com/office/drawing/2014/main" id="{F801ACCD-E545-F183-06E9-6D232C8A7CB0}"/>
                </a:ext>
              </a:extLst>
            </p:cNvPr>
            <p:cNvGrpSpPr/>
            <p:nvPr/>
          </p:nvGrpSpPr>
          <p:grpSpPr>
            <a:xfrm>
              <a:off x="12782852" y="2271088"/>
              <a:ext cx="3730594" cy="3101721"/>
              <a:chOff x="4299870" y="1355536"/>
              <a:chExt cx="5984563" cy="5957807"/>
            </a:xfrm>
          </p:grpSpPr>
          <p:pic>
            <p:nvPicPr>
              <p:cNvPr id="33" name="Picture 32">
                <a:extLst>
                  <a:ext uri="{FF2B5EF4-FFF2-40B4-BE49-F238E27FC236}">
                    <a16:creationId xmlns:a16="http://schemas.microsoft.com/office/drawing/2014/main" id="{AD8E4502-E235-58FB-EC25-D16D8E82ED7F}"/>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4799293" y="1538763"/>
                <a:ext cx="2759054" cy="4521937"/>
              </a:xfrm>
              <a:prstGeom prst="rect">
                <a:avLst/>
              </a:prstGeom>
            </p:spPr>
          </p:pic>
          <p:pic>
            <p:nvPicPr>
              <p:cNvPr id="34" name="Picture 33">
                <a:extLst>
                  <a:ext uri="{FF2B5EF4-FFF2-40B4-BE49-F238E27FC236}">
                    <a16:creationId xmlns:a16="http://schemas.microsoft.com/office/drawing/2014/main" id="{0759FB37-FE4C-7566-2D47-48C9F6DEC6C0}"/>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4541460" y="3991816"/>
                <a:ext cx="1487870" cy="2138706"/>
              </a:xfrm>
              <a:prstGeom prst="rect">
                <a:avLst/>
              </a:prstGeom>
            </p:spPr>
          </p:pic>
          <p:pic>
            <p:nvPicPr>
              <p:cNvPr id="35" name="Picture 34">
                <a:extLst>
                  <a:ext uri="{FF2B5EF4-FFF2-40B4-BE49-F238E27FC236}">
                    <a16:creationId xmlns:a16="http://schemas.microsoft.com/office/drawing/2014/main" id="{BA78D4BD-1A43-A83C-0677-791C3A4E53D7}"/>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6818212" y="1538763"/>
                <a:ext cx="2759054" cy="4521937"/>
              </a:xfrm>
              <a:prstGeom prst="rect">
                <a:avLst/>
              </a:prstGeom>
            </p:spPr>
          </p:pic>
          <p:pic>
            <p:nvPicPr>
              <p:cNvPr id="36" name="Picture 35">
                <a:extLst>
                  <a:ext uri="{FF2B5EF4-FFF2-40B4-BE49-F238E27FC236}">
                    <a16:creationId xmlns:a16="http://schemas.microsoft.com/office/drawing/2014/main" id="{F5CA0529-E8C1-4A6B-F057-DC656ADEDF1D}"/>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5793881" y="1355536"/>
                <a:ext cx="2759054" cy="4521937"/>
              </a:xfrm>
              <a:prstGeom prst="rect">
                <a:avLst/>
              </a:prstGeom>
            </p:spPr>
          </p:pic>
          <p:pic>
            <p:nvPicPr>
              <p:cNvPr id="37" name="Picture 36">
                <a:extLst>
                  <a:ext uri="{FF2B5EF4-FFF2-40B4-BE49-F238E27FC236}">
                    <a16:creationId xmlns:a16="http://schemas.microsoft.com/office/drawing/2014/main" id="{1B735F14-2A5C-FDC0-1B44-20BDD14FB5ED}"/>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8269127" y="3972157"/>
                <a:ext cx="1487870" cy="2138706"/>
              </a:xfrm>
              <a:prstGeom prst="rect">
                <a:avLst/>
              </a:prstGeom>
            </p:spPr>
          </p:pic>
          <p:pic>
            <p:nvPicPr>
              <p:cNvPr id="38" name="Picture 37">
                <a:extLst>
                  <a:ext uri="{FF2B5EF4-FFF2-40B4-BE49-F238E27FC236}">
                    <a16:creationId xmlns:a16="http://schemas.microsoft.com/office/drawing/2014/main" id="{35E0836D-AE20-2686-6A75-3847E0457E3B}"/>
                  </a:ext>
                </a:extLst>
              </p:cNvPr>
              <p:cNvPicPr>
                <a:picLocks noChangeAspect="1"/>
              </p:cNvPicPr>
              <p:nvPr/>
            </p:nvPicPr>
            <p:blipFill>
              <a:blip r:embed="rId13">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6451623" y="4074354"/>
                <a:ext cx="1814736" cy="2117192"/>
              </a:xfrm>
              <a:prstGeom prst="rect">
                <a:avLst/>
              </a:prstGeom>
            </p:spPr>
          </p:pic>
          <p:pic>
            <p:nvPicPr>
              <p:cNvPr id="39" name="Picture 38">
                <a:extLst>
                  <a:ext uri="{FF2B5EF4-FFF2-40B4-BE49-F238E27FC236}">
                    <a16:creationId xmlns:a16="http://schemas.microsoft.com/office/drawing/2014/main" id="{604F699D-F414-C9BD-FB1E-DB5719CBEFB6}"/>
                  </a:ext>
                </a:extLst>
              </p:cNvPr>
              <p:cNvPicPr>
                <a:picLocks noChangeAspect="1"/>
              </p:cNvPicPr>
              <p:nvPr/>
            </p:nvPicPr>
            <p:blipFill rotWithShape="1">
              <a:blip r:embed="rId14">
                <a:clrChange>
                  <a:clrFrom>
                    <a:srgbClr val="004AAD"/>
                  </a:clrFrom>
                  <a:clrTo>
                    <a:srgbClr val="004AAD">
                      <a:alpha val="0"/>
                    </a:srgbClr>
                  </a:clrTo>
                </a:clrChange>
              </a:blip>
              <a:srcRect t="20646"/>
              <a:stretch/>
            </p:blipFill>
            <p:spPr>
              <a:xfrm>
                <a:off x="7056908" y="4718808"/>
                <a:ext cx="3227525" cy="2465870"/>
              </a:xfrm>
              <a:prstGeom prst="rect">
                <a:avLst/>
              </a:prstGeom>
            </p:spPr>
          </p:pic>
          <p:pic>
            <p:nvPicPr>
              <p:cNvPr id="40" name="Picture 39">
                <a:extLst>
                  <a:ext uri="{FF2B5EF4-FFF2-40B4-BE49-F238E27FC236}">
                    <a16:creationId xmlns:a16="http://schemas.microsoft.com/office/drawing/2014/main" id="{B7CEACE3-16B6-7DC0-FABE-8A688C1A772E}"/>
                  </a:ext>
                </a:extLst>
              </p:cNvPr>
              <p:cNvPicPr>
                <a:picLocks noChangeAspect="1"/>
              </p:cNvPicPr>
              <p:nvPr/>
            </p:nvPicPr>
            <p:blipFill>
              <a:blip r:embed="rId15">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4299870" y="4734873"/>
                <a:ext cx="2726146" cy="1786096"/>
              </a:xfrm>
              <a:prstGeom prst="rect">
                <a:avLst/>
              </a:prstGeom>
            </p:spPr>
          </p:pic>
          <p:pic>
            <p:nvPicPr>
              <p:cNvPr id="41" name="Picture 40">
                <a:extLst>
                  <a:ext uri="{FF2B5EF4-FFF2-40B4-BE49-F238E27FC236}">
                    <a16:creationId xmlns:a16="http://schemas.microsoft.com/office/drawing/2014/main" id="{AE3788ED-902C-2709-E0C5-DF0A7AFEFCD3}"/>
                  </a:ext>
                </a:extLst>
              </p:cNvPr>
              <p:cNvPicPr>
                <a:picLocks noChangeAspect="1"/>
              </p:cNvPicPr>
              <p:nvPr/>
            </p:nvPicPr>
            <p:blipFill>
              <a:blip r:embed="rId16">
                <a:clrChange>
                  <a:clrFrom>
                    <a:srgbClr val="4D3131"/>
                  </a:clrFrom>
                  <a:clrTo>
                    <a:srgbClr val="4D3131">
                      <a:alpha val="0"/>
                    </a:srgbClr>
                  </a:clrTo>
                </a:clrChange>
                <a:extLst>
                  <a:ext uri="{28A0092B-C50C-407E-A947-70E740481C1C}">
                    <a14:useLocalDpi xmlns:a14="http://schemas.microsoft.com/office/drawing/2010/main" val="0"/>
                  </a:ext>
                </a:extLst>
              </a:blip>
              <a:stretch>
                <a:fillRect/>
              </a:stretch>
            </p:blipFill>
            <p:spPr>
              <a:xfrm>
                <a:off x="5490360" y="5513422"/>
                <a:ext cx="3180311" cy="1799921"/>
              </a:xfrm>
              <a:prstGeom prst="rect">
                <a:avLst/>
              </a:prstGeom>
            </p:spPr>
          </p:pic>
        </p:grpSp>
        <p:grpSp>
          <p:nvGrpSpPr>
            <p:cNvPr id="29" name="Group 28">
              <a:extLst>
                <a:ext uri="{FF2B5EF4-FFF2-40B4-BE49-F238E27FC236}">
                  <a16:creationId xmlns:a16="http://schemas.microsoft.com/office/drawing/2014/main" id="{BD5E71ED-9209-0EEF-6053-0C46B713E2C3}"/>
                </a:ext>
              </a:extLst>
            </p:cNvPr>
            <p:cNvGrpSpPr/>
            <p:nvPr/>
          </p:nvGrpSpPr>
          <p:grpSpPr>
            <a:xfrm>
              <a:off x="12553681" y="2580351"/>
              <a:ext cx="2589977" cy="3595994"/>
              <a:chOff x="-51920" y="1286359"/>
              <a:chExt cx="4177591" cy="5524017"/>
            </a:xfrm>
          </p:grpSpPr>
          <p:pic>
            <p:nvPicPr>
              <p:cNvPr id="30" name="Picture 29">
                <a:extLst>
                  <a:ext uri="{FF2B5EF4-FFF2-40B4-BE49-F238E27FC236}">
                    <a16:creationId xmlns:a16="http://schemas.microsoft.com/office/drawing/2014/main" id="{3BE8DF60-7413-C2AF-7A8B-EBE79B29D853}"/>
                  </a:ext>
                </a:extLst>
              </p:cNvPr>
              <p:cNvPicPr>
                <a:picLocks noChangeAspect="1"/>
              </p:cNvPicPr>
              <p:nvPr/>
            </p:nvPicPr>
            <p:blipFill>
              <a:blip r:embed="rId11">
                <a:clrChange>
                  <a:clrFrom>
                    <a:srgbClr val="004AAD"/>
                  </a:clrFrom>
                  <a:clrTo>
                    <a:srgbClr val="004AAD">
                      <a:alpha val="0"/>
                    </a:srgbClr>
                  </a:clrTo>
                </a:clrChange>
              </a:blip>
              <a:stretch>
                <a:fillRect/>
              </a:stretch>
            </p:blipFill>
            <p:spPr>
              <a:xfrm>
                <a:off x="-51920" y="1286359"/>
                <a:ext cx="3136082" cy="4631432"/>
              </a:xfrm>
              <a:prstGeom prst="rect">
                <a:avLst/>
              </a:prstGeom>
            </p:spPr>
          </p:pic>
          <p:pic>
            <p:nvPicPr>
              <p:cNvPr id="31" name="Picture 30">
                <a:extLst>
                  <a:ext uri="{FF2B5EF4-FFF2-40B4-BE49-F238E27FC236}">
                    <a16:creationId xmlns:a16="http://schemas.microsoft.com/office/drawing/2014/main" id="{B806A8A7-55CB-33A2-33A3-5113591CB06F}"/>
                  </a:ext>
                </a:extLst>
              </p:cNvPr>
              <p:cNvPicPr>
                <a:picLocks noChangeAspect="1"/>
              </p:cNvPicPr>
              <p:nvPr/>
            </p:nvPicPr>
            <p:blipFill>
              <a:blip r:embed="rId12">
                <a:clrChange>
                  <a:clrFrom>
                    <a:srgbClr val="004AAD"/>
                  </a:clrFrom>
                  <a:clrTo>
                    <a:srgbClr val="004AAD">
                      <a:alpha val="0"/>
                    </a:srgbClr>
                  </a:clrTo>
                </a:clrChange>
              </a:blip>
              <a:stretch>
                <a:fillRect/>
              </a:stretch>
            </p:blipFill>
            <p:spPr>
              <a:xfrm>
                <a:off x="2256219" y="3500449"/>
                <a:ext cx="1866330" cy="2417342"/>
              </a:xfrm>
              <a:prstGeom prst="rect">
                <a:avLst/>
              </a:prstGeom>
            </p:spPr>
          </p:pic>
          <p:pic>
            <p:nvPicPr>
              <p:cNvPr id="32" name="Picture 31">
                <a:extLst>
                  <a:ext uri="{FF2B5EF4-FFF2-40B4-BE49-F238E27FC236}">
                    <a16:creationId xmlns:a16="http://schemas.microsoft.com/office/drawing/2014/main" id="{1D467A5A-6D3E-4933-25BF-33EBF9F4D8F5}"/>
                  </a:ext>
                </a:extLst>
              </p:cNvPr>
              <p:cNvPicPr>
                <a:picLocks noChangeAspect="1"/>
              </p:cNvPicPr>
              <p:nvPr/>
            </p:nvPicPr>
            <p:blipFill>
              <a:blip r:embed="rId14">
                <a:clrChange>
                  <a:clrFrom>
                    <a:srgbClr val="004AAD"/>
                  </a:clrFrom>
                  <a:clrTo>
                    <a:srgbClr val="004AAD">
                      <a:alpha val="0"/>
                    </a:srgbClr>
                  </a:clrTo>
                </a:clrChange>
              </a:blip>
              <a:stretch>
                <a:fillRect/>
              </a:stretch>
            </p:blipFill>
            <p:spPr>
              <a:xfrm>
                <a:off x="743919" y="3876538"/>
                <a:ext cx="3381752" cy="2933838"/>
              </a:xfrm>
              <a:prstGeom prst="rect">
                <a:avLst/>
              </a:prstGeom>
            </p:spPr>
          </p:pic>
        </p:grpSp>
      </p:grpSp>
      <p:grpSp>
        <p:nvGrpSpPr>
          <p:cNvPr id="119" name="Group 118">
            <a:extLst>
              <a:ext uri="{FF2B5EF4-FFF2-40B4-BE49-F238E27FC236}">
                <a16:creationId xmlns:a16="http://schemas.microsoft.com/office/drawing/2014/main" id="{8D514F7A-E3A8-8AB6-D484-A1C37D98A44F}"/>
              </a:ext>
            </a:extLst>
          </p:cNvPr>
          <p:cNvGrpSpPr/>
          <p:nvPr/>
        </p:nvGrpSpPr>
        <p:grpSpPr>
          <a:xfrm>
            <a:off x="1879847" y="2695924"/>
            <a:ext cx="11168017" cy="880462"/>
            <a:chOff x="6747890" y="2346757"/>
            <a:chExt cx="4887043" cy="880462"/>
          </a:xfrm>
        </p:grpSpPr>
        <p:sp>
          <p:nvSpPr>
            <p:cNvPr id="120" name="TextBox 119">
              <a:extLst>
                <a:ext uri="{FF2B5EF4-FFF2-40B4-BE49-F238E27FC236}">
                  <a16:creationId xmlns:a16="http://schemas.microsoft.com/office/drawing/2014/main" id="{4823A14F-23EE-CDC4-3EEB-C8D2E209FF9D}"/>
                </a:ext>
              </a:extLst>
            </p:cNvPr>
            <p:cNvSpPr txBox="1"/>
            <p:nvPr/>
          </p:nvSpPr>
          <p:spPr>
            <a:xfrm>
              <a:off x="8893937" y="2346757"/>
              <a:ext cx="2740996" cy="830997"/>
            </a:xfrm>
            <a:prstGeom prst="rect">
              <a:avLst/>
            </a:prstGeom>
            <a:noFill/>
          </p:spPr>
          <p:txBody>
            <a:bodyPr wrap="square" rtlCol="0">
              <a:spAutoFit/>
            </a:bodyPr>
            <a:lstStyle/>
            <a:p>
              <a:r>
                <a:rPr lang="en-US" sz="4800" b="1" u="sng" dirty="0">
                  <a:solidFill>
                    <a:srgbClr val="023CA1"/>
                  </a:solidFill>
                </a:rPr>
                <a:t>P2,205,000</a:t>
              </a:r>
              <a:r>
                <a:rPr lang="en-US" sz="4800" b="1" dirty="0">
                  <a:solidFill>
                    <a:srgbClr val="023CA1"/>
                  </a:solidFill>
                </a:rPr>
                <a:t> /month</a:t>
              </a:r>
              <a:endParaRPr lang="en-US" sz="4800" b="1" u="sng" dirty="0">
                <a:solidFill>
                  <a:srgbClr val="023CA1"/>
                </a:solidFill>
              </a:endParaRPr>
            </a:p>
          </p:txBody>
        </p:sp>
        <p:sp>
          <p:nvSpPr>
            <p:cNvPr id="121" name="TextBox 120">
              <a:extLst>
                <a:ext uri="{FF2B5EF4-FFF2-40B4-BE49-F238E27FC236}">
                  <a16:creationId xmlns:a16="http://schemas.microsoft.com/office/drawing/2014/main" id="{2D473A86-B31E-4665-72A8-36F9BADCC20D}"/>
                </a:ext>
              </a:extLst>
            </p:cNvPr>
            <p:cNvSpPr txBox="1"/>
            <p:nvPr/>
          </p:nvSpPr>
          <p:spPr>
            <a:xfrm>
              <a:off x="6747890" y="2457778"/>
              <a:ext cx="2235695" cy="769441"/>
            </a:xfrm>
            <a:prstGeom prst="rect">
              <a:avLst/>
            </a:prstGeom>
            <a:noFill/>
          </p:spPr>
          <p:txBody>
            <a:bodyPr wrap="square" rtlCol="0">
              <a:spAutoFit/>
            </a:bodyPr>
            <a:lstStyle/>
            <a:p>
              <a:r>
                <a:rPr lang="en-US" sz="4400" b="1" dirty="0"/>
                <a:t>Potential Income:</a:t>
              </a:r>
            </a:p>
          </p:txBody>
        </p:sp>
      </p:grpSp>
      <p:sp>
        <p:nvSpPr>
          <p:cNvPr id="122" name="TextBox 121">
            <a:extLst>
              <a:ext uri="{FF2B5EF4-FFF2-40B4-BE49-F238E27FC236}">
                <a16:creationId xmlns:a16="http://schemas.microsoft.com/office/drawing/2014/main" id="{ECE04957-B132-B526-CB0A-0AD6A4B9471A}"/>
              </a:ext>
            </a:extLst>
          </p:cNvPr>
          <p:cNvSpPr txBox="1"/>
          <p:nvPr/>
        </p:nvSpPr>
        <p:spPr>
          <a:xfrm>
            <a:off x="836077" y="3485867"/>
            <a:ext cx="15851765" cy="923330"/>
          </a:xfrm>
          <a:prstGeom prst="rect">
            <a:avLst/>
          </a:prstGeom>
          <a:noFill/>
        </p:spPr>
        <p:txBody>
          <a:bodyPr wrap="square" rtlCol="0">
            <a:spAutoFit/>
          </a:bodyPr>
          <a:lstStyle/>
          <a:p>
            <a:r>
              <a:rPr lang="en-US" sz="4400" b="1" u="sng" dirty="0">
                <a:solidFill>
                  <a:schemeClr val="accent3">
                    <a:lumMod val="50000"/>
                  </a:schemeClr>
                </a:solidFill>
              </a:rPr>
              <a:t>FAST TRACK RESULT</a:t>
            </a:r>
            <a:r>
              <a:rPr lang="en-US" sz="4400" b="1" dirty="0">
                <a:solidFill>
                  <a:schemeClr val="accent3">
                    <a:lumMod val="50000"/>
                  </a:schemeClr>
                </a:solidFill>
              </a:rPr>
              <a:t>: </a:t>
            </a:r>
            <a:r>
              <a:rPr lang="en-US" sz="5400" b="1" dirty="0">
                <a:solidFill>
                  <a:schemeClr val="accent3">
                    <a:lumMod val="50000"/>
                  </a:schemeClr>
                </a:solidFill>
              </a:rPr>
              <a:t>POWER OF 8</a:t>
            </a:r>
            <a:endParaRPr lang="en-US" sz="4400" b="1" u="sng" dirty="0">
              <a:solidFill>
                <a:schemeClr val="accent3">
                  <a:lumMod val="50000"/>
                </a:schemeClr>
              </a:solidFill>
            </a:endParaRPr>
          </a:p>
        </p:txBody>
      </p:sp>
      <p:grpSp>
        <p:nvGrpSpPr>
          <p:cNvPr id="123" name="Group 122">
            <a:extLst>
              <a:ext uri="{FF2B5EF4-FFF2-40B4-BE49-F238E27FC236}">
                <a16:creationId xmlns:a16="http://schemas.microsoft.com/office/drawing/2014/main" id="{11A75430-5F00-0547-19EC-55C13978577B}"/>
              </a:ext>
            </a:extLst>
          </p:cNvPr>
          <p:cNvGrpSpPr/>
          <p:nvPr/>
        </p:nvGrpSpPr>
        <p:grpSpPr>
          <a:xfrm>
            <a:off x="4456633" y="4654512"/>
            <a:ext cx="1364020" cy="1608867"/>
            <a:chOff x="5483919" y="2253051"/>
            <a:chExt cx="1364020" cy="1608867"/>
          </a:xfrm>
        </p:grpSpPr>
        <p:pic>
          <p:nvPicPr>
            <p:cNvPr id="124" name="Picture 6">
              <a:extLst>
                <a:ext uri="{FF2B5EF4-FFF2-40B4-BE49-F238E27FC236}">
                  <a16:creationId xmlns:a16="http://schemas.microsoft.com/office/drawing/2014/main" id="{A76D6466-FD0B-0B49-F268-4DC47D442701}"/>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rcRect/>
            <a:stretch>
              <a:fillRect/>
            </a:stretch>
          </p:blipFill>
          <p:spPr>
            <a:xfrm>
              <a:off x="5483919" y="2253051"/>
              <a:ext cx="1364020" cy="1356580"/>
            </a:xfrm>
            <a:prstGeom prst="rect">
              <a:avLst/>
            </a:prstGeom>
          </p:spPr>
        </p:pic>
        <p:pic>
          <p:nvPicPr>
            <p:cNvPr id="125" name="Picture 124">
              <a:extLst>
                <a:ext uri="{FF2B5EF4-FFF2-40B4-BE49-F238E27FC236}">
                  <a16:creationId xmlns:a16="http://schemas.microsoft.com/office/drawing/2014/main" id="{DAB004EE-E580-3603-D101-4847EC7F90B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82461" y="3107070"/>
              <a:ext cx="1203744" cy="754848"/>
            </a:xfrm>
            <a:prstGeom prst="rect">
              <a:avLst/>
            </a:prstGeom>
          </p:spPr>
        </p:pic>
      </p:grpSp>
      <p:grpSp>
        <p:nvGrpSpPr>
          <p:cNvPr id="160" name="Group 159">
            <a:extLst>
              <a:ext uri="{FF2B5EF4-FFF2-40B4-BE49-F238E27FC236}">
                <a16:creationId xmlns:a16="http://schemas.microsoft.com/office/drawing/2014/main" id="{E55311CD-258A-7F9F-FB56-9C881AF36184}"/>
              </a:ext>
            </a:extLst>
          </p:cNvPr>
          <p:cNvGrpSpPr/>
          <p:nvPr/>
        </p:nvGrpSpPr>
        <p:grpSpPr>
          <a:xfrm>
            <a:off x="1167637" y="6389904"/>
            <a:ext cx="823938" cy="1158344"/>
            <a:chOff x="512485" y="6848271"/>
            <a:chExt cx="823938" cy="1158344"/>
          </a:xfrm>
        </p:grpSpPr>
        <p:pic>
          <p:nvPicPr>
            <p:cNvPr id="129" name="Picture 8">
              <a:extLst>
                <a:ext uri="{FF2B5EF4-FFF2-40B4-BE49-F238E27FC236}">
                  <a16:creationId xmlns:a16="http://schemas.microsoft.com/office/drawing/2014/main" id="{6ED609B6-C172-7048-A43A-73DE6CA0B664}"/>
                </a:ext>
              </a:extLst>
            </p:cNvPr>
            <p:cNvPicPr>
              <a:picLocks noChangeAspect="1"/>
            </p:cNvPicPr>
            <p:nvPr/>
          </p:nvPicPr>
          <p:blipFill>
            <a:blip r:embed="rId19" cstate="email">
              <a:extLst>
                <a:ext uri="{28A0092B-C50C-407E-A947-70E740481C1C}">
                  <a14:useLocalDpi xmlns:a14="http://schemas.microsoft.com/office/drawing/2010/main"/>
                </a:ext>
                <a:ext uri="{96DAC541-7B7A-43D3-8B79-37D633B846F1}">
                  <asvg:svgBlip xmlns:asvg="http://schemas.microsoft.com/office/drawing/2016/SVG/main" r:embed="rId20"/>
                </a:ext>
              </a:extLst>
            </a:blip>
            <a:srcRect/>
            <a:stretch>
              <a:fillRect/>
            </a:stretch>
          </p:blipFill>
          <p:spPr>
            <a:xfrm flipH="1">
              <a:off x="512485" y="6848271"/>
              <a:ext cx="823938" cy="823938"/>
            </a:xfrm>
            <a:prstGeom prst="rect">
              <a:avLst/>
            </a:prstGeom>
          </p:spPr>
        </p:pic>
        <p:pic>
          <p:nvPicPr>
            <p:cNvPr id="152" name="Picture 151">
              <a:extLst>
                <a:ext uri="{FF2B5EF4-FFF2-40B4-BE49-F238E27FC236}">
                  <a16:creationId xmlns:a16="http://schemas.microsoft.com/office/drawing/2014/main" id="{C477F947-535D-5E17-D5D4-891181B76FD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2485" y="7489937"/>
              <a:ext cx="823938" cy="516678"/>
            </a:xfrm>
            <a:prstGeom prst="rect">
              <a:avLst/>
            </a:prstGeom>
          </p:spPr>
        </p:pic>
      </p:grpSp>
      <p:grpSp>
        <p:nvGrpSpPr>
          <p:cNvPr id="161" name="Group 160">
            <a:extLst>
              <a:ext uri="{FF2B5EF4-FFF2-40B4-BE49-F238E27FC236}">
                <a16:creationId xmlns:a16="http://schemas.microsoft.com/office/drawing/2014/main" id="{EC197297-14BA-633F-FAA5-DCA5FBDD380C}"/>
              </a:ext>
            </a:extLst>
          </p:cNvPr>
          <p:cNvGrpSpPr/>
          <p:nvPr/>
        </p:nvGrpSpPr>
        <p:grpSpPr>
          <a:xfrm>
            <a:off x="2179152" y="6389904"/>
            <a:ext cx="823939" cy="1158344"/>
            <a:chOff x="1524000" y="6848271"/>
            <a:chExt cx="823939" cy="1158344"/>
          </a:xfrm>
        </p:grpSpPr>
        <p:pic>
          <p:nvPicPr>
            <p:cNvPr id="127" name="Picture 2">
              <a:extLst>
                <a:ext uri="{FF2B5EF4-FFF2-40B4-BE49-F238E27FC236}">
                  <a16:creationId xmlns:a16="http://schemas.microsoft.com/office/drawing/2014/main" id="{E694C05A-5CEF-8F92-4BA7-3A779B42AB23}"/>
                </a:ext>
              </a:extLst>
            </p:cNvPr>
            <p:cNvPicPr>
              <a:picLocks noChangeAspect="1"/>
            </p:cNvPicPr>
            <p:nvPr/>
          </p:nvPicPr>
          <p:blipFill>
            <a:blip r:embed="rId21" cstate="email">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a:fillRect/>
            </a:stretch>
          </p:blipFill>
          <p:spPr>
            <a:xfrm flipH="1">
              <a:off x="1524000" y="6848271"/>
              <a:ext cx="823939" cy="804739"/>
            </a:xfrm>
            <a:prstGeom prst="rect">
              <a:avLst/>
            </a:prstGeom>
          </p:spPr>
        </p:pic>
        <p:pic>
          <p:nvPicPr>
            <p:cNvPr id="153" name="Picture 152">
              <a:extLst>
                <a:ext uri="{FF2B5EF4-FFF2-40B4-BE49-F238E27FC236}">
                  <a16:creationId xmlns:a16="http://schemas.microsoft.com/office/drawing/2014/main" id="{30CD8797-029C-2070-8B27-533BAF8CF1D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524001" y="7489937"/>
              <a:ext cx="823938" cy="516678"/>
            </a:xfrm>
            <a:prstGeom prst="rect">
              <a:avLst/>
            </a:prstGeom>
          </p:spPr>
        </p:pic>
      </p:grpSp>
      <p:grpSp>
        <p:nvGrpSpPr>
          <p:cNvPr id="167" name="Group 166">
            <a:extLst>
              <a:ext uri="{FF2B5EF4-FFF2-40B4-BE49-F238E27FC236}">
                <a16:creationId xmlns:a16="http://schemas.microsoft.com/office/drawing/2014/main" id="{49D220C0-B1D5-FFCE-822B-D0E962C223E2}"/>
              </a:ext>
            </a:extLst>
          </p:cNvPr>
          <p:cNvGrpSpPr/>
          <p:nvPr/>
        </p:nvGrpSpPr>
        <p:grpSpPr>
          <a:xfrm>
            <a:off x="3018011" y="6093209"/>
            <a:ext cx="1119260" cy="1455039"/>
            <a:chOff x="2362859" y="6551576"/>
            <a:chExt cx="1119260" cy="1455039"/>
          </a:xfrm>
        </p:grpSpPr>
        <p:pic>
          <p:nvPicPr>
            <p:cNvPr id="162" name="Picture 161">
              <a:extLst>
                <a:ext uri="{FF2B5EF4-FFF2-40B4-BE49-F238E27FC236}">
                  <a16:creationId xmlns:a16="http://schemas.microsoft.com/office/drawing/2014/main" id="{79ABF4EE-353F-2ADF-FECE-27178371082D}"/>
                </a:ext>
              </a:extLst>
            </p:cNvPr>
            <p:cNvPicPr>
              <a:picLocks noChangeAspect="1"/>
            </p:cNvPicPr>
            <p:nvPr/>
          </p:nvPicPr>
          <p:blipFill rotWithShape="1">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r="79693"/>
            <a:stretch/>
          </p:blipFill>
          <p:spPr>
            <a:xfrm>
              <a:off x="2362859" y="6551576"/>
              <a:ext cx="1119260" cy="1282553"/>
            </a:xfrm>
            <a:prstGeom prst="rect">
              <a:avLst/>
            </a:prstGeom>
          </p:spPr>
        </p:pic>
        <p:pic>
          <p:nvPicPr>
            <p:cNvPr id="154" name="Picture 153">
              <a:extLst>
                <a:ext uri="{FF2B5EF4-FFF2-40B4-BE49-F238E27FC236}">
                  <a16:creationId xmlns:a16="http://schemas.microsoft.com/office/drawing/2014/main" id="{68AE77F3-70A0-9FB1-6241-B3A73BADB07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535517" y="7489937"/>
              <a:ext cx="823938" cy="516678"/>
            </a:xfrm>
            <a:prstGeom prst="rect">
              <a:avLst/>
            </a:prstGeom>
          </p:spPr>
        </p:pic>
      </p:grpSp>
      <p:grpSp>
        <p:nvGrpSpPr>
          <p:cNvPr id="170" name="Group 169">
            <a:extLst>
              <a:ext uri="{FF2B5EF4-FFF2-40B4-BE49-F238E27FC236}">
                <a16:creationId xmlns:a16="http://schemas.microsoft.com/office/drawing/2014/main" id="{F4440EBD-64BC-1AD2-5837-509FF1A1409C}"/>
              </a:ext>
            </a:extLst>
          </p:cNvPr>
          <p:cNvGrpSpPr/>
          <p:nvPr/>
        </p:nvGrpSpPr>
        <p:grpSpPr>
          <a:xfrm>
            <a:off x="6188807" y="6094791"/>
            <a:ext cx="1040984" cy="1465721"/>
            <a:chOff x="5533655" y="6553158"/>
            <a:chExt cx="1040984" cy="1465721"/>
          </a:xfrm>
        </p:grpSpPr>
        <p:pic>
          <p:nvPicPr>
            <p:cNvPr id="164" name="Picture 163">
              <a:extLst>
                <a:ext uri="{FF2B5EF4-FFF2-40B4-BE49-F238E27FC236}">
                  <a16:creationId xmlns:a16="http://schemas.microsoft.com/office/drawing/2014/main" id="{9B4CAB59-CF51-97ED-2A36-2D79F106C20C}"/>
                </a:ext>
              </a:extLst>
            </p:cNvPr>
            <p:cNvPicPr>
              <a:picLocks noChangeAspect="1"/>
            </p:cNvPicPr>
            <p:nvPr/>
          </p:nvPicPr>
          <p:blipFill rotWithShape="1">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l="57661" r="23453"/>
            <a:stretch/>
          </p:blipFill>
          <p:spPr>
            <a:xfrm>
              <a:off x="5533655" y="6553158"/>
              <a:ext cx="1040984" cy="1282553"/>
            </a:xfrm>
            <a:prstGeom prst="rect">
              <a:avLst/>
            </a:prstGeom>
          </p:spPr>
        </p:pic>
        <p:pic>
          <p:nvPicPr>
            <p:cNvPr id="157" name="Picture 156">
              <a:extLst>
                <a:ext uri="{FF2B5EF4-FFF2-40B4-BE49-F238E27FC236}">
                  <a16:creationId xmlns:a16="http://schemas.microsoft.com/office/drawing/2014/main" id="{6DF86F5F-30E7-178C-3B2A-E1EBB39EA2F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00669" y="7502201"/>
              <a:ext cx="823938" cy="516678"/>
            </a:xfrm>
            <a:prstGeom prst="rect">
              <a:avLst/>
            </a:prstGeom>
          </p:spPr>
        </p:pic>
      </p:grpSp>
      <p:grpSp>
        <p:nvGrpSpPr>
          <p:cNvPr id="171" name="Group 170">
            <a:extLst>
              <a:ext uri="{FF2B5EF4-FFF2-40B4-BE49-F238E27FC236}">
                <a16:creationId xmlns:a16="http://schemas.microsoft.com/office/drawing/2014/main" id="{DDFC7750-B429-CD4F-6D4F-D3AB1D4F170E}"/>
              </a:ext>
            </a:extLst>
          </p:cNvPr>
          <p:cNvGrpSpPr/>
          <p:nvPr/>
        </p:nvGrpSpPr>
        <p:grpSpPr>
          <a:xfrm>
            <a:off x="7252329" y="6108599"/>
            <a:ext cx="1273161" cy="1451913"/>
            <a:chOff x="6597177" y="6566966"/>
            <a:chExt cx="1273161" cy="1451913"/>
          </a:xfrm>
        </p:grpSpPr>
        <p:pic>
          <p:nvPicPr>
            <p:cNvPr id="163" name="Picture 162">
              <a:extLst>
                <a:ext uri="{FF2B5EF4-FFF2-40B4-BE49-F238E27FC236}">
                  <a16:creationId xmlns:a16="http://schemas.microsoft.com/office/drawing/2014/main" id="{1A1DF587-0AE9-5832-4E0F-B0FE88818210}"/>
                </a:ext>
              </a:extLst>
            </p:cNvPr>
            <p:cNvPicPr>
              <a:picLocks noChangeAspect="1"/>
            </p:cNvPicPr>
            <p:nvPr/>
          </p:nvPicPr>
          <p:blipFill rotWithShape="1">
            <a:blip r:embed="rId2">
              <a:clrChange>
                <a:clrFrom>
                  <a:srgbClr val="FFFFFE"/>
                </a:clrFrom>
                <a:clrTo>
                  <a:srgbClr val="FFFFFE">
                    <a:alpha val="0"/>
                  </a:srgbClr>
                </a:clrTo>
              </a:clrChange>
              <a:extLst>
                <a:ext uri="{28A0092B-C50C-407E-A947-70E740481C1C}">
                  <a14:useLocalDpi xmlns:a14="http://schemas.microsoft.com/office/drawing/2010/main" val="0"/>
                </a:ext>
              </a:extLst>
            </a:blip>
            <a:srcRect l="76901"/>
            <a:stretch/>
          </p:blipFill>
          <p:spPr>
            <a:xfrm>
              <a:off x="6597177" y="6566966"/>
              <a:ext cx="1273161" cy="1282553"/>
            </a:xfrm>
            <a:prstGeom prst="rect">
              <a:avLst/>
            </a:prstGeom>
          </p:spPr>
        </p:pic>
        <p:pic>
          <p:nvPicPr>
            <p:cNvPr id="158" name="Picture 157">
              <a:extLst>
                <a:ext uri="{FF2B5EF4-FFF2-40B4-BE49-F238E27FC236}">
                  <a16:creationId xmlns:a16="http://schemas.microsoft.com/office/drawing/2014/main" id="{F80039B3-8946-0BCE-2458-EC423BF7D24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729310" y="7502201"/>
              <a:ext cx="823938" cy="516678"/>
            </a:xfrm>
            <a:prstGeom prst="rect">
              <a:avLst/>
            </a:prstGeom>
          </p:spPr>
        </p:pic>
      </p:grpSp>
      <p:grpSp>
        <p:nvGrpSpPr>
          <p:cNvPr id="172" name="Group 171">
            <a:extLst>
              <a:ext uri="{FF2B5EF4-FFF2-40B4-BE49-F238E27FC236}">
                <a16:creationId xmlns:a16="http://schemas.microsoft.com/office/drawing/2014/main" id="{78756CA7-6E26-2B9A-3439-C925CDFFC700}"/>
              </a:ext>
            </a:extLst>
          </p:cNvPr>
          <p:cNvGrpSpPr/>
          <p:nvPr/>
        </p:nvGrpSpPr>
        <p:grpSpPr>
          <a:xfrm>
            <a:off x="8378853" y="6389903"/>
            <a:ext cx="846391" cy="1187262"/>
            <a:chOff x="7723701" y="6848270"/>
            <a:chExt cx="846391" cy="1187262"/>
          </a:xfrm>
        </p:grpSpPr>
        <p:pic>
          <p:nvPicPr>
            <p:cNvPr id="130" name="Picture 4">
              <a:extLst>
                <a:ext uri="{FF2B5EF4-FFF2-40B4-BE49-F238E27FC236}">
                  <a16:creationId xmlns:a16="http://schemas.microsoft.com/office/drawing/2014/main" id="{F712DBCC-2894-B25C-2E78-0468F04CE6DA}"/>
                </a:ext>
              </a:extLst>
            </p:cNvPr>
            <p:cNvPicPr>
              <a:picLocks noChangeAspect="1"/>
            </p:cNvPicPr>
            <p:nvPr/>
          </p:nvPicPr>
          <p:blipFill>
            <a:blip r:embed="rId23" cstate="email">
              <a:extLst>
                <a:ext uri="{28A0092B-C50C-407E-A947-70E740481C1C}">
                  <a14:useLocalDpi xmlns:a14="http://schemas.microsoft.com/office/drawing/2010/main"/>
                </a:ext>
                <a:ext uri="{96DAC541-7B7A-43D3-8B79-37D633B846F1}">
                  <asvg:svgBlip xmlns:asvg="http://schemas.microsoft.com/office/drawing/2016/SVG/main" r:embed="rId24"/>
                </a:ext>
              </a:extLst>
            </a:blip>
            <a:srcRect/>
            <a:stretch>
              <a:fillRect/>
            </a:stretch>
          </p:blipFill>
          <p:spPr>
            <a:xfrm>
              <a:off x="7723701" y="6848270"/>
              <a:ext cx="808425" cy="804739"/>
            </a:xfrm>
            <a:prstGeom prst="rect">
              <a:avLst/>
            </a:prstGeom>
          </p:spPr>
        </p:pic>
        <p:pic>
          <p:nvPicPr>
            <p:cNvPr id="159" name="Picture 158">
              <a:extLst>
                <a:ext uri="{FF2B5EF4-FFF2-40B4-BE49-F238E27FC236}">
                  <a16:creationId xmlns:a16="http://schemas.microsoft.com/office/drawing/2014/main" id="{2819E050-89C6-6FEE-34E5-13FCF16D1CF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46154" y="7518854"/>
              <a:ext cx="823938" cy="516678"/>
            </a:xfrm>
            <a:prstGeom prst="rect">
              <a:avLst/>
            </a:prstGeom>
          </p:spPr>
        </p:pic>
      </p:grpSp>
      <p:sp>
        <p:nvSpPr>
          <p:cNvPr id="174" name="TextBox 173">
            <a:extLst>
              <a:ext uri="{FF2B5EF4-FFF2-40B4-BE49-F238E27FC236}">
                <a16:creationId xmlns:a16="http://schemas.microsoft.com/office/drawing/2014/main" id="{80C954D2-3289-E63F-64CA-771D77F86E74}"/>
              </a:ext>
            </a:extLst>
          </p:cNvPr>
          <p:cNvSpPr txBox="1"/>
          <p:nvPr/>
        </p:nvSpPr>
        <p:spPr>
          <a:xfrm>
            <a:off x="5758919" y="4590623"/>
            <a:ext cx="11999648" cy="584775"/>
          </a:xfrm>
          <a:prstGeom prst="rect">
            <a:avLst/>
          </a:prstGeom>
          <a:noFill/>
        </p:spPr>
        <p:txBody>
          <a:bodyPr wrap="square" rtlCol="0">
            <a:spAutoFit/>
          </a:bodyPr>
          <a:lstStyle/>
          <a:p>
            <a:r>
              <a:rPr lang="en-US" sz="3200" i="1" dirty="0">
                <a:solidFill>
                  <a:srgbClr val="C00000"/>
                </a:solidFill>
              </a:rPr>
              <a:t>*Your Goal is to Direct Sponsor 8 Diamond Packages, and</a:t>
            </a:r>
            <a:r>
              <a:rPr lang="en-US" sz="3200" b="1" i="1" dirty="0">
                <a:solidFill>
                  <a:srgbClr val="C00000"/>
                </a:solidFill>
              </a:rPr>
              <a:t> “DUPLICATE” </a:t>
            </a:r>
          </a:p>
        </p:txBody>
      </p:sp>
      <p:sp>
        <p:nvSpPr>
          <p:cNvPr id="175" name="TextBox 174">
            <a:extLst>
              <a:ext uri="{FF2B5EF4-FFF2-40B4-BE49-F238E27FC236}">
                <a16:creationId xmlns:a16="http://schemas.microsoft.com/office/drawing/2014/main" id="{E564B678-6FA4-72EC-C8AC-16C53833BB6B}"/>
              </a:ext>
            </a:extLst>
          </p:cNvPr>
          <p:cNvSpPr txBox="1"/>
          <p:nvPr/>
        </p:nvSpPr>
        <p:spPr>
          <a:xfrm>
            <a:off x="8784696" y="5380672"/>
            <a:ext cx="3749619" cy="954107"/>
          </a:xfrm>
          <a:prstGeom prst="rect">
            <a:avLst/>
          </a:prstGeom>
          <a:noFill/>
        </p:spPr>
        <p:txBody>
          <a:bodyPr wrap="square" rtlCol="0">
            <a:spAutoFit/>
          </a:bodyPr>
          <a:lstStyle/>
          <a:p>
            <a:pPr algn="ctr"/>
            <a:r>
              <a:rPr lang="en-US" sz="2800" b="1" dirty="0"/>
              <a:t>Direct Referral</a:t>
            </a:r>
          </a:p>
          <a:p>
            <a:pPr algn="ctr"/>
            <a:r>
              <a:rPr lang="en-US" sz="2800" b="1" u="sng" dirty="0"/>
              <a:t>Bonus</a:t>
            </a:r>
          </a:p>
        </p:txBody>
      </p:sp>
      <p:sp>
        <p:nvSpPr>
          <p:cNvPr id="176" name="TextBox 175">
            <a:extLst>
              <a:ext uri="{FF2B5EF4-FFF2-40B4-BE49-F238E27FC236}">
                <a16:creationId xmlns:a16="http://schemas.microsoft.com/office/drawing/2014/main" id="{891D78F9-3CA3-037F-E7EF-2C1A0EF536D0}"/>
              </a:ext>
            </a:extLst>
          </p:cNvPr>
          <p:cNvSpPr txBox="1"/>
          <p:nvPr/>
        </p:nvSpPr>
        <p:spPr>
          <a:xfrm>
            <a:off x="11166480" y="5376156"/>
            <a:ext cx="3749619" cy="954107"/>
          </a:xfrm>
          <a:prstGeom prst="rect">
            <a:avLst/>
          </a:prstGeom>
          <a:noFill/>
        </p:spPr>
        <p:txBody>
          <a:bodyPr wrap="square" rtlCol="0">
            <a:spAutoFit/>
          </a:bodyPr>
          <a:lstStyle/>
          <a:p>
            <a:pPr algn="ctr"/>
            <a:r>
              <a:rPr lang="en-US" sz="2800" b="1" dirty="0"/>
              <a:t>Sales Match</a:t>
            </a:r>
          </a:p>
          <a:p>
            <a:pPr algn="ctr"/>
            <a:r>
              <a:rPr lang="en-US" sz="2800" b="1" u="sng" dirty="0"/>
              <a:t>Bonus</a:t>
            </a:r>
          </a:p>
        </p:txBody>
      </p:sp>
      <p:sp>
        <p:nvSpPr>
          <p:cNvPr id="177" name="TextBox 176">
            <a:extLst>
              <a:ext uri="{FF2B5EF4-FFF2-40B4-BE49-F238E27FC236}">
                <a16:creationId xmlns:a16="http://schemas.microsoft.com/office/drawing/2014/main" id="{366D7361-2CDE-3399-EBC1-2150945C7962}"/>
              </a:ext>
            </a:extLst>
          </p:cNvPr>
          <p:cNvSpPr txBox="1"/>
          <p:nvPr/>
        </p:nvSpPr>
        <p:spPr>
          <a:xfrm>
            <a:off x="13852581" y="5256595"/>
            <a:ext cx="3749619" cy="1077218"/>
          </a:xfrm>
          <a:prstGeom prst="rect">
            <a:avLst/>
          </a:prstGeom>
          <a:noFill/>
        </p:spPr>
        <p:txBody>
          <a:bodyPr wrap="square" rtlCol="0">
            <a:spAutoFit/>
          </a:bodyPr>
          <a:lstStyle/>
          <a:p>
            <a:pPr algn="ctr"/>
            <a:r>
              <a:rPr lang="en-US" sz="3200" b="1" dirty="0"/>
              <a:t>Total</a:t>
            </a:r>
          </a:p>
          <a:p>
            <a:pPr algn="ctr"/>
            <a:r>
              <a:rPr lang="en-US" sz="3200" b="1" u="sng" dirty="0"/>
              <a:t>Commissions</a:t>
            </a:r>
          </a:p>
        </p:txBody>
      </p:sp>
      <p:sp>
        <p:nvSpPr>
          <p:cNvPr id="178" name="Snip Diagonal Corner Rectangle 177">
            <a:extLst>
              <a:ext uri="{FF2B5EF4-FFF2-40B4-BE49-F238E27FC236}">
                <a16:creationId xmlns:a16="http://schemas.microsoft.com/office/drawing/2014/main" id="{446AAEBD-3306-85C8-9B17-6336EFAB00E3}"/>
              </a:ext>
            </a:extLst>
          </p:cNvPr>
          <p:cNvSpPr/>
          <p:nvPr/>
        </p:nvSpPr>
        <p:spPr>
          <a:xfrm>
            <a:off x="894206" y="5817331"/>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79" name="Snip Diagonal Corner Rectangle 178">
            <a:extLst>
              <a:ext uri="{FF2B5EF4-FFF2-40B4-BE49-F238E27FC236}">
                <a16:creationId xmlns:a16="http://schemas.microsoft.com/office/drawing/2014/main" id="{E1A6F403-0F3E-7230-3412-FB654F0EC413}"/>
              </a:ext>
            </a:extLst>
          </p:cNvPr>
          <p:cNvSpPr/>
          <p:nvPr/>
        </p:nvSpPr>
        <p:spPr>
          <a:xfrm>
            <a:off x="1982174" y="5817603"/>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80" name="Snip Diagonal Corner Rectangle 179">
            <a:extLst>
              <a:ext uri="{FF2B5EF4-FFF2-40B4-BE49-F238E27FC236}">
                <a16:creationId xmlns:a16="http://schemas.microsoft.com/office/drawing/2014/main" id="{58A9A85A-E951-D768-AB2D-77E670E2AD85}"/>
              </a:ext>
            </a:extLst>
          </p:cNvPr>
          <p:cNvSpPr/>
          <p:nvPr/>
        </p:nvSpPr>
        <p:spPr>
          <a:xfrm>
            <a:off x="3068365" y="5820976"/>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81" name="Snip Diagonal Corner Rectangle 180">
            <a:extLst>
              <a:ext uri="{FF2B5EF4-FFF2-40B4-BE49-F238E27FC236}">
                <a16:creationId xmlns:a16="http://schemas.microsoft.com/office/drawing/2014/main" id="{A5102D93-F4CD-BC61-8B22-76CE4BB9EFAD}"/>
              </a:ext>
            </a:extLst>
          </p:cNvPr>
          <p:cNvSpPr/>
          <p:nvPr/>
        </p:nvSpPr>
        <p:spPr>
          <a:xfrm>
            <a:off x="4152191" y="5826360"/>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82" name="Snip Diagonal Corner Rectangle 181">
            <a:extLst>
              <a:ext uri="{FF2B5EF4-FFF2-40B4-BE49-F238E27FC236}">
                <a16:creationId xmlns:a16="http://schemas.microsoft.com/office/drawing/2014/main" id="{79C407DA-6B83-C145-7038-F59DFA8448B4}"/>
              </a:ext>
            </a:extLst>
          </p:cNvPr>
          <p:cNvSpPr/>
          <p:nvPr/>
        </p:nvSpPr>
        <p:spPr>
          <a:xfrm>
            <a:off x="8558082" y="5868626"/>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83" name="Snip Diagonal Corner Rectangle 182">
            <a:extLst>
              <a:ext uri="{FF2B5EF4-FFF2-40B4-BE49-F238E27FC236}">
                <a16:creationId xmlns:a16="http://schemas.microsoft.com/office/drawing/2014/main" id="{48FD8F9E-8C05-6A6A-4E85-FE0980B76679}"/>
              </a:ext>
            </a:extLst>
          </p:cNvPr>
          <p:cNvSpPr/>
          <p:nvPr/>
        </p:nvSpPr>
        <p:spPr>
          <a:xfrm>
            <a:off x="7436349" y="5864401"/>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84" name="Snip Diagonal Corner Rectangle 183">
            <a:extLst>
              <a:ext uri="{FF2B5EF4-FFF2-40B4-BE49-F238E27FC236}">
                <a16:creationId xmlns:a16="http://schemas.microsoft.com/office/drawing/2014/main" id="{5B852845-BB0F-8BCD-3412-FCCAEF20178F}"/>
              </a:ext>
            </a:extLst>
          </p:cNvPr>
          <p:cNvSpPr/>
          <p:nvPr/>
        </p:nvSpPr>
        <p:spPr>
          <a:xfrm>
            <a:off x="6366227" y="5853210"/>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85" name="Snip Diagonal Corner Rectangle 184">
            <a:extLst>
              <a:ext uri="{FF2B5EF4-FFF2-40B4-BE49-F238E27FC236}">
                <a16:creationId xmlns:a16="http://schemas.microsoft.com/office/drawing/2014/main" id="{55BFAB35-E51C-F99C-805B-2049DFFAC4B9}"/>
              </a:ext>
            </a:extLst>
          </p:cNvPr>
          <p:cNvSpPr/>
          <p:nvPr/>
        </p:nvSpPr>
        <p:spPr>
          <a:xfrm>
            <a:off x="5292744" y="5837760"/>
            <a:ext cx="1007597" cy="369464"/>
          </a:xfrm>
          <a:prstGeom prst="snip2Diag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P3,500</a:t>
            </a:r>
          </a:p>
        </p:txBody>
      </p:sp>
      <p:sp>
        <p:nvSpPr>
          <p:cNvPr id="186" name="TextBox 185">
            <a:extLst>
              <a:ext uri="{FF2B5EF4-FFF2-40B4-BE49-F238E27FC236}">
                <a16:creationId xmlns:a16="http://schemas.microsoft.com/office/drawing/2014/main" id="{72189404-EC2E-B4BD-36A7-A679EBA3980D}"/>
              </a:ext>
            </a:extLst>
          </p:cNvPr>
          <p:cNvSpPr txBox="1"/>
          <p:nvPr/>
        </p:nvSpPr>
        <p:spPr>
          <a:xfrm>
            <a:off x="12041578" y="6478067"/>
            <a:ext cx="1919311" cy="523220"/>
          </a:xfrm>
          <a:prstGeom prst="rect">
            <a:avLst/>
          </a:prstGeom>
          <a:noFill/>
        </p:spPr>
        <p:txBody>
          <a:bodyPr wrap="square" rtlCol="0">
            <a:spAutoFit/>
          </a:bodyPr>
          <a:lstStyle/>
          <a:p>
            <a:pPr algn="ctr"/>
            <a:r>
              <a:rPr lang="en-US" sz="2800" dirty="0"/>
              <a:t>P53,900</a:t>
            </a:r>
            <a:endParaRPr lang="en-US" sz="2800" u="sng" dirty="0"/>
          </a:p>
        </p:txBody>
      </p:sp>
      <p:sp>
        <p:nvSpPr>
          <p:cNvPr id="187" name="TextBox 186">
            <a:extLst>
              <a:ext uri="{FF2B5EF4-FFF2-40B4-BE49-F238E27FC236}">
                <a16:creationId xmlns:a16="http://schemas.microsoft.com/office/drawing/2014/main" id="{CCA56A9B-9DD6-CF9A-3980-25636378CD81}"/>
              </a:ext>
            </a:extLst>
          </p:cNvPr>
          <p:cNvSpPr txBox="1"/>
          <p:nvPr/>
        </p:nvSpPr>
        <p:spPr>
          <a:xfrm>
            <a:off x="9738340" y="6472455"/>
            <a:ext cx="1919311" cy="523220"/>
          </a:xfrm>
          <a:prstGeom prst="rect">
            <a:avLst/>
          </a:prstGeom>
          <a:noFill/>
        </p:spPr>
        <p:txBody>
          <a:bodyPr wrap="square" rtlCol="0">
            <a:spAutoFit/>
          </a:bodyPr>
          <a:lstStyle/>
          <a:p>
            <a:pPr algn="ctr"/>
            <a:r>
              <a:rPr lang="en-US" sz="2800" dirty="0"/>
              <a:t>P28,000</a:t>
            </a:r>
            <a:endParaRPr lang="en-US" sz="2800" u="sng" dirty="0"/>
          </a:p>
        </p:txBody>
      </p:sp>
      <p:sp>
        <p:nvSpPr>
          <p:cNvPr id="188" name="TextBox 187">
            <a:extLst>
              <a:ext uri="{FF2B5EF4-FFF2-40B4-BE49-F238E27FC236}">
                <a16:creationId xmlns:a16="http://schemas.microsoft.com/office/drawing/2014/main" id="{5922995F-9217-B9C6-0A9C-36593014A2A0}"/>
              </a:ext>
            </a:extLst>
          </p:cNvPr>
          <p:cNvSpPr txBox="1"/>
          <p:nvPr/>
        </p:nvSpPr>
        <p:spPr>
          <a:xfrm>
            <a:off x="14860183" y="6437291"/>
            <a:ext cx="1919311" cy="584775"/>
          </a:xfrm>
          <a:prstGeom prst="rect">
            <a:avLst/>
          </a:prstGeom>
          <a:noFill/>
        </p:spPr>
        <p:txBody>
          <a:bodyPr wrap="square" rtlCol="0">
            <a:spAutoFit/>
          </a:bodyPr>
          <a:lstStyle/>
          <a:p>
            <a:pPr algn="ctr"/>
            <a:r>
              <a:rPr lang="en-US" sz="3200" b="1" dirty="0"/>
              <a:t>P81,900</a:t>
            </a:r>
            <a:endParaRPr lang="en-US" sz="3200" b="1" u="sng" dirty="0"/>
          </a:p>
        </p:txBody>
      </p:sp>
      <p:grpSp>
        <p:nvGrpSpPr>
          <p:cNvPr id="192" name="Group 191">
            <a:extLst>
              <a:ext uri="{FF2B5EF4-FFF2-40B4-BE49-F238E27FC236}">
                <a16:creationId xmlns:a16="http://schemas.microsoft.com/office/drawing/2014/main" id="{F9276775-7D21-6F68-C317-2B1C092A3D96}"/>
              </a:ext>
            </a:extLst>
          </p:cNvPr>
          <p:cNvGrpSpPr/>
          <p:nvPr/>
        </p:nvGrpSpPr>
        <p:grpSpPr>
          <a:xfrm>
            <a:off x="1154116" y="7562865"/>
            <a:ext cx="823938" cy="1067946"/>
            <a:chOff x="498964" y="8021232"/>
            <a:chExt cx="823938" cy="1067946"/>
          </a:xfrm>
        </p:grpSpPr>
        <p:sp>
          <p:nvSpPr>
            <p:cNvPr id="189" name="Oval 188">
              <a:extLst>
                <a:ext uri="{FF2B5EF4-FFF2-40B4-BE49-F238E27FC236}">
                  <a16:creationId xmlns:a16="http://schemas.microsoft.com/office/drawing/2014/main" id="{B757EA37-3479-CB6A-9BFB-352D1D0F6AD0}"/>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90" name="Picture 189">
              <a:extLst>
                <a:ext uri="{FF2B5EF4-FFF2-40B4-BE49-F238E27FC236}">
                  <a16:creationId xmlns:a16="http://schemas.microsoft.com/office/drawing/2014/main" id="{92CA05C6-D3FA-2637-57C5-0BFB7CB9CEF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191" name="TextBox 190">
              <a:extLst>
                <a:ext uri="{FF2B5EF4-FFF2-40B4-BE49-F238E27FC236}">
                  <a16:creationId xmlns:a16="http://schemas.microsoft.com/office/drawing/2014/main" id="{9885A471-F436-5BCA-5ED8-938F56394380}"/>
                </a:ext>
              </a:extLst>
            </p:cNvPr>
            <p:cNvSpPr txBox="1"/>
            <p:nvPr/>
          </p:nvSpPr>
          <p:spPr>
            <a:xfrm>
              <a:off x="641677" y="8021232"/>
              <a:ext cx="501792" cy="707886"/>
            </a:xfrm>
            <a:prstGeom prst="rect">
              <a:avLst/>
            </a:prstGeom>
            <a:noFill/>
          </p:spPr>
          <p:txBody>
            <a:bodyPr wrap="square" rtlCol="0">
              <a:spAutoFit/>
            </a:bodyPr>
            <a:lstStyle/>
            <a:p>
              <a:r>
                <a:rPr lang="en-US" sz="4000" b="1" dirty="0">
                  <a:latin typeface="Arial Black" panose="020B0604020202020204" pitchFamily="34" charset="0"/>
                  <a:cs typeface="Arial Black" panose="020B0604020202020204" pitchFamily="34" charset="0"/>
                </a:rPr>
                <a:t>8</a:t>
              </a:r>
            </a:p>
          </p:txBody>
        </p:sp>
      </p:grpSp>
      <p:grpSp>
        <p:nvGrpSpPr>
          <p:cNvPr id="193" name="Group 192">
            <a:extLst>
              <a:ext uri="{FF2B5EF4-FFF2-40B4-BE49-F238E27FC236}">
                <a16:creationId xmlns:a16="http://schemas.microsoft.com/office/drawing/2014/main" id="{483A47BC-9C12-A25D-68CA-C5C93CBFA6DF}"/>
              </a:ext>
            </a:extLst>
          </p:cNvPr>
          <p:cNvGrpSpPr/>
          <p:nvPr/>
        </p:nvGrpSpPr>
        <p:grpSpPr>
          <a:xfrm>
            <a:off x="2179152" y="7573908"/>
            <a:ext cx="823938" cy="1067946"/>
            <a:chOff x="498964" y="8021232"/>
            <a:chExt cx="823938" cy="1067946"/>
          </a:xfrm>
        </p:grpSpPr>
        <p:sp>
          <p:nvSpPr>
            <p:cNvPr id="194" name="Oval 193">
              <a:extLst>
                <a:ext uri="{FF2B5EF4-FFF2-40B4-BE49-F238E27FC236}">
                  <a16:creationId xmlns:a16="http://schemas.microsoft.com/office/drawing/2014/main" id="{62D333D1-5E5D-3EAE-5F57-A1B079E53A92}"/>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95" name="Picture 194">
              <a:extLst>
                <a:ext uri="{FF2B5EF4-FFF2-40B4-BE49-F238E27FC236}">
                  <a16:creationId xmlns:a16="http://schemas.microsoft.com/office/drawing/2014/main" id="{E3782481-87EE-C455-CFC4-2513178BC14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196" name="TextBox 195">
              <a:extLst>
                <a:ext uri="{FF2B5EF4-FFF2-40B4-BE49-F238E27FC236}">
                  <a16:creationId xmlns:a16="http://schemas.microsoft.com/office/drawing/2014/main" id="{BD835C1B-26C1-60A1-83CD-245AE05F157A}"/>
                </a:ext>
              </a:extLst>
            </p:cNvPr>
            <p:cNvSpPr txBox="1"/>
            <p:nvPr/>
          </p:nvSpPr>
          <p:spPr>
            <a:xfrm>
              <a:off x="641677" y="8021232"/>
              <a:ext cx="501792" cy="707886"/>
            </a:xfrm>
            <a:prstGeom prst="rect">
              <a:avLst/>
            </a:prstGeom>
            <a:noFill/>
          </p:spPr>
          <p:txBody>
            <a:bodyPr wrap="square" rtlCol="0">
              <a:spAutoFit/>
            </a:bodyPr>
            <a:lstStyle/>
            <a:p>
              <a:r>
                <a:rPr lang="en-US" sz="4000" b="1" dirty="0">
                  <a:latin typeface="Arial Black" panose="020B0604020202020204" pitchFamily="34" charset="0"/>
                  <a:cs typeface="Arial Black" panose="020B0604020202020204" pitchFamily="34" charset="0"/>
                </a:rPr>
                <a:t>8</a:t>
              </a:r>
            </a:p>
          </p:txBody>
        </p:sp>
      </p:grpSp>
      <p:grpSp>
        <p:nvGrpSpPr>
          <p:cNvPr id="197" name="Group 196">
            <a:extLst>
              <a:ext uri="{FF2B5EF4-FFF2-40B4-BE49-F238E27FC236}">
                <a16:creationId xmlns:a16="http://schemas.microsoft.com/office/drawing/2014/main" id="{D291F077-A5C2-56C8-F026-523AEFCACB0D}"/>
              </a:ext>
            </a:extLst>
          </p:cNvPr>
          <p:cNvGrpSpPr/>
          <p:nvPr/>
        </p:nvGrpSpPr>
        <p:grpSpPr>
          <a:xfrm>
            <a:off x="3219088" y="7587279"/>
            <a:ext cx="823938" cy="1067946"/>
            <a:chOff x="498964" y="8021232"/>
            <a:chExt cx="823938" cy="1067946"/>
          </a:xfrm>
        </p:grpSpPr>
        <p:sp>
          <p:nvSpPr>
            <p:cNvPr id="198" name="Oval 197">
              <a:extLst>
                <a:ext uri="{FF2B5EF4-FFF2-40B4-BE49-F238E27FC236}">
                  <a16:creationId xmlns:a16="http://schemas.microsoft.com/office/drawing/2014/main" id="{7EA3E263-EE76-2ACD-E27C-B6F60DD40788}"/>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199" name="Picture 198">
              <a:extLst>
                <a:ext uri="{FF2B5EF4-FFF2-40B4-BE49-F238E27FC236}">
                  <a16:creationId xmlns:a16="http://schemas.microsoft.com/office/drawing/2014/main" id="{5DD8F67B-6F55-B645-F8D1-D5750884F59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00" name="TextBox 199">
              <a:extLst>
                <a:ext uri="{FF2B5EF4-FFF2-40B4-BE49-F238E27FC236}">
                  <a16:creationId xmlns:a16="http://schemas.microsoft.com/office/drawing/2014/main" id="{56578365-8930-41D0-5A51-0090C132DAB2}"/>
                </a:ext>
              </a:extLst>
            </p:cNvPr>
            <p:cNvSpPr txBox="1"/>
            <p:nvPr/>
          </p:nvSpPr>
          <p:spPr>
            <a:xfrm>
              <a:off x="641677" y="8021232"/>
              <a:ext cx="501792" cy="707886"/>
            </a:xfrm>
            <a:prstGeom prst="rect">
              <a:avLst/>
            </a:prstGeom>
            <a:noFill/>
          </p:spPr>
          <p:txBody>
            <a:bodyPr wrap="square" rtlCol="0">
              <a:spAutoFit/>
            </a:bodyPr>
            <a:lstStyle/>
            <a:p>
              <a:r>
                <a:rPr lang="en-US" sz="4000" b="1" dirty="0">
                  <a:latin typeface="Arial Black" panose="020B0604020202020204" pitchFamily="34" charset="0"/>
                  <a:cs typeface="Arial Black" panose="020B0604020202020204" pitchFamily="34" charset="0"/>
                </a:rPr>
                <a:t>8</a:t>
              </a:r>
            </a:p>
          </p:txBody>
        </p:sp>
      </p:grpSp>
      <p:grpSp>
        <p:nvGrpSpPr>
          <p:cNvPr id="201" name="Group 200">
            <a:extLst>
              <a:ext uri="{FF2B5EF4-FFF2-40B4-BE49-F238E27FC236}">
                <a16:creationId xmlns:a16="http://schemas.microsoft.com/office/drawing/2014/main" id="{93A57207-3F6F-4C40-F3A4-16FCD9DB266F}"/>
              </a:ext>
            </a:extLst>
          </p:cNvPr>
          <p:cNvGrpSpPr/>
          <p:nvPr/>
        </p:nvGrpSpPr>
        <p:grpSpPr>
          <a:xfrm>
            <a:off x="4201796" y="7598322"/>
            <a:ext cx="823938" cy="1067946"/>
            <a:chOff x="498964" y="8021232"/>
            <a:chExt cx="823938" cy="1067946"/>
          </a:xfrm>
        </p:grpSpPr>
        <p:sp>
          <p:nvSpPr>
            <p:cNvPr id="202" name="Oval 201">
              <a:extLst>
                <a:ext uri="{FF2B5EF4-FFF2-40B4-BE49-F238E27FC236}">
                  <a16:creationId xmlns:a16="http://schemas.microsoft.com/office/drawing/2014/main" id="{719F2543-DFC3-38A2-F386-AD77D35A4B04}"/>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03" name="Picture 202">
              <a:extLst>
                <a:ext uri="{FF2B5EF4-FFF2-40B4-BE49-F238E27FC236}">
                  <a16:creationId xmlns:a16="http://schemas.microsoft.com/office/drawing/2014/main" id="{8CBCC233-6BCF-C110-D2AC-E6F05688A82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04" name="TextBox 203">
              <a:extLst>
                <a:ext uri="{FF2B5EF4-FFF2-40B4-BE49-F238E27FC236}">
                  <a16:creationId xmlns:a16="http://schemas.microsoft.com/office/drawing/2014/main" id="{A2B810A1-3EAC-74B9-4FCE-A536B8C1B5E1}"/>
                </a:ext>
              </a:extLst>
            </p:cNvPr>
            <p:cNvSpPr txBox="1"/>
            <p:nvPr/>
          </p:nvSpPr>
          <p:spPr>
            <a:xfrm>
              <a:off x="641677" y="8021232"/>
              <a:ext cx="501792" cy="707886"/>
            </a:xfrm>
            <a:prstGeom prst="rect">
              <a:avLst/>
            </a:prstGeom>
            <a:noFill/>
          </p:spPr>
          <p:txBody>
            <a:bodyPr wrap="square" rtlCol="0">
              <a:spAutoFit/>
            </a:bodyPr>
            <a:lstStyle/>
            <a:p>
              <a:r>
                <a:rPr lang="en-US" sz="4000" b="1" dirty="0">
                  <a:latin typeface="Arial Black" panose="020B0604020202020204" pitchFamily="34" charset="0"/>
                  <a:cs typeface="Arial Black" panose="020B0604020202020204" pitchFamily="34" charset="0"/>
                </a:rPr>
                <a:t>8</a:t>
              </a:r>
            </a:p>
          </p:txBody>
        </p:sp>
      </p:grpSp>
      <p:grpSp>
        <p:nvGrpSpPr>
          <p:cNvPr id="205" name="Group 204">
            <a:extLst>
              <a:ext uri="{FF2B5EF4-FFF2-40B4-BE49-F238E27FC236}">
                <a16:creationId xmlns:a16="http://schemas.microsoft.com/office/drawing/2014/main" id="{BBBFD569-3B85-118B-B423-105728F0F8B0}"/>
              </a:ext>
            </a:extLst>
          </p:cNvPr>
          <p:cNvGrpSpPr/>
          <p:nvPr/>
        </p:nvGrpSpPr>
        <p:grpSpPr>
          <a:xfrm>
            <a:off x="5339047" y="7604574"/>
            <a:ext cx="823938" cy="1067946"/>
            <a:chOff x="498964" y="8021232"/>
            <a:chExt cx="823938" cy="1067946"/>
          </a:xfrm>
        </p:grpSpPr>
        <p:sp>
          <p:nvSpPr>
            <p:cNvPr id="206" name="Oval 205">
              <a:extLst>
                <a:ext uri="{FF2B5EF4-FFF2-40B4-BE49-F238E27FC236}">
                  <a16:creationId xmlns:a16="http://schemas.microsoft.com/office/drawing/2014/main" id="{9F0BF3A9-C752-B4FC-9C54-95827706197A}"/>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07" name="Picture 206">
              <a:extLst>
                <a:ext uri="{FF2B5EF4-FFF2-40B4-BE49-F238E27FC236}">
                  <a16:creationId xmlns:a16="http://schemas.microsoft.com/office/drawing/2014/main" id="{FADCD483-C30C-B18F-BE88-BA5CC270332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08" name="TextBox 207">
              <a:extLst>
                <a:ext uri="{FF2B5EF4-FFF2-40B4-BE49-F238E27FC236}">
                  <a16:creationId xmlns:a16="http://schemas.microsoft.com/office/drawing/2014/main" id="{D40628A8-5EFE-DD91-E47B-FFCA34C694CF}"/>
                </a:ext>
              </a:extLst>
            </p:cNvPr>
            <p:cNvSpPr txBox="1"/>
            <p:nvPr/>
          </p:nvSpPr>
          <p:spPr>
            <a:xfrm>
              <a:off x="641677" y="8021232"/>
              <a:ext cx="501792" cy="707886"/>
            </a:xfrm>
            <a:prstGeom prst="rect">
              <a:avLst/>
            </a:prstGeom>
            <a:noFill/>
          </p:spPr>
          <p:txBody>
            <a:bodyPr wrap="square" rtlCol="0">
              <a:spAutoFit/>
            </a:bodyPr>
            <a:lstStyle/>
            <a:p>
              <a:r>
                <a:rPr lang="en-US" sz="4000" b="1" dirty="0">
                  <a:latin typeface="Arial Black" panose="020B0604020202020204" pitchFamily="34" charset="0"/>
                  <a:cs typeface="Arial Black" panose="020B0604020202020204" pitchFamily="34" charset="0"/>
                </a:rPr>
                <a:t>8</a:t>
              </a:r>
            </a:p>
          </p:txBody>
        </p:sp>
      </p:grpSp>
      <p:grpSp>
        <p:nvGrpSpPr>
          <p:cNvPr id="209" name="Group 208">
            <a:extLst>
              <a:ext uri="{FF2B5EF4-FFF2-40B4-BE49-F238E27FC236}">
                <a16:creationId xmlns:a16="http://schemas.microsoft.com/office/drawing/2014/main" id="{891BE5F5-8E77-D500-DFBA-A77E6C743C03}"/>
              </a:ext>
            </a:extLst>
          </p:cNvPr>
          <p:cNvGrpSpPr/>
          <p:nvPr/>
        </p:nvGrpSpPr>
        <p:grpSpPr>
          <a:xfrm>
            <a:off x="6364083" y="7615617"/>
            <a:ext cx="823938" cy="1067946"/>
            <a:chOff x="498964" y="8021232"/>
            <a:chExt cx="823938" cy="1067946"/>
          </a:xfrm>
        </p:grpSpPr>
        <p:sp>
          <p:nvSpPr>
            <p:cNvPr id="210" name="Oval 209">
              <a:extLst>
                <a:ext uri="{FF2B5EF4-FFF2-40B4-BE49-F238E27FC236}">
                  <a16:creationId xmlns:a16="http://schemas.microsoft.com/office/drawing/2014/main" id="{4D772DD1-E444-B1C4-12B3-77DFE23C823F}"/>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1" name="Picture 210">
              <a:extLst>
                <a:ext uri="{FF2B5EF4-FFF2-40B4-BE49-F238E27FC236}">
                  <a16:creationId xmlns:a16="http://schemas.microsoft.com/office/drawing/2014/main" id="{0A52BA04-D88B-5DD1-854E-D95CB2DB243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12" name="TextBox 211">
              <a:extLst>
                <a:ext uri="{FF2B5EF4-FFF2-40B4-BE49-F238E27FC236}">
                  <a16:creationId xmlns:a16="http://schemas.microsoft.com/office/drawing/2014/main" id="{36337B3F-E21C-908E-EA79-FCEED34110EE}"/>
                </a:ext>
              </a:extLst>
            </p:cNvPr>
            <p:cNvSpPr txBox="1"/>
            <p:nvPr/>
          </p:nvSpPr>
          <p:spPr>
            <a:xfrm>
              <a:off x="641677" y="8021232"/>
              <a:ext cx="501792" cy="707886"/>
            </a:xfrm>
            <a:prstGeom prst="rect">
              <a:avLst/>
            </a:prstGeom>
            <a:noFill/>
          </p:spPr>
          <p:txBody>
            <a:bodyPr wrap="square" rtlCol="0">
              <a:spAutoFit/>
            </a:bodyPr>
            <a:lstStyle/>
            <a:p>
              <a:r>
                <a:rPr lang="en-US" sz="4000" b="1" dirty="0">
                  <a:latin typeface="Arial Black" panose="020B0604020202020204" pitchFamily="34" charset="0"/>
                  <a:cs typeface="Arial Black" panose="020B0604020202020204" pitchFamily="34" charset="0"/>
                </a:rPr>
                <a:t>8</a:t>
              </a:r>
            </a:p>
          </p:txBody>
        </p:sp>
      </p:grpSp>
      <p:grpSp>
        <p:nvGrpSpPr>
          <p:cNvPr id="213" name="Group 212">
            <a:extLst>
              <a:ext uri="{FF2B5EF4-FFF2-40B4-BE49-F238E27FC236}">
                <a16:creationId xmlns:a16="http://schemas.microsoft.com/office/drawing/2014/main" id="{E19A8084-D0D3-DE79-6FF7-D3FC9F885230}"/>
              </a:ext>
            </a:extLst>
          </p:cNvPr>
          <p:cNvGrpSpPr/>
          <p:nvPr/>
        </p:nvGrpSpPr>
        <p:grpSpPr>
          <a:xfrm>
            <a:off x="7404019" y="7628988"/>
            <a:ext cx="823938" cy="1067946"/>
            <a:chOff x="498964" y="8021232"/>
            <a:chExt cx="823938" cy="1067946"/>
          </a:xfrm>
        </p:grpSpPr>
        <p:sp>
          <p:nvSpPr>
            <p:cNvPr id="214" name="Oval 213">
              <a:extLst>
                <a:ext uri="{FF2B5EF4-FFF2-40B4-BE49-F238E27FC236}">
                  <a16:creationId xmlns:a16="http://schemas.microsoft.com/office/drawing/2014/main" id="{4FF56DDC-720E-FD7D-9B71-EDCA21C4388D}"/>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5" name="Picture 214">
              <a:extLst>
                <a:ext uri="{FF2B5EF4-FFF2-40B4-BE49-F238E27FC236}">
                  <a16:creationId xmlns:a16="http://schemas.microsoft.com/office/drawing/2014/main" id="{321C6368-A2CA-B14A-0450-A9E0D55F0C4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16" name="TextBox 215">
              <a:extLst>
                <a:ext uri="{FF2B5EF4-FFF2-40B4-BE49-F238E27FC236}">
                  <a16:creationId xmlns:a16="http://schemas.microsoft.com/office/drawing/2014/main" id="{6A3E1D5F-F078-20C2-D7A3-5DA351AE7055}"/>
                </a:ext>
              </a:extLst>
            </p:cNvPr>
            <p:cNvSpPr txBox="1"/>
            <p:nvPr/>
          </p:nvSpPr>
          <p:spPr>
            <a:xfrm>
              <a:off x="641677" y="8021232"/>
              <a:ext cx="501792" cy="707886"/>
            </a:xfrm>
            <a:prstGeom prst="rect">
              <a:avLst/>
            </a:prstGeom>
            <a:noFill/>
          </p:spPr>
          <p:txBody>
            <a:bodyPr wrap="square" rtlCol="0">
              <a:spAutoFit/>
            </a:bodyPr>
            <a:lstStyle/>
            <a:p>
              <a:r>
                <a:rPr lang="en-US" sz="4000" b="1" dirty="0">
                  <a:latin typeface="Arial Black" panose="020B0604020202020204" pitchFamily="34" charset="0"/>
                  <a:cs typeface="Arial Black" panose="020B0604020202020204" pitchFamily="34" charset="0"/>
                </a:rPr>
                <a:t>8</a:t>
              </a:r>
            </a:p>
          </p:txBody>
        </p:sp>
      </p:grpSp>
      <p:grpSp>
        <p:nvGrpSpPr>
          <p:cNvPr id="217" name="Group 216">
            <a:extLst>
              <a:ext uri="{FF2B5EF4-FFF2-40B4-BE49-F238E27FC236}">
                <a16:creationId xmlns:a16="http://schemas.microsoft.com/office/drawing/2014/main" id="{1A3DDE02-7F05-0E53-1FF0-0139026B1AD0}"/>
              </a:ext>
            </a:extLst>
          </p:cNvPr>
          <p:cNvGrpSpPr/>
          <p:nvPr/>
        </p:nvGrpSpPr>
        <p:grpSpPr>
          <a:xfrm>
            <a:off x="8386727" y="7640031"/>
            <a:ext cx="823938" cy="1067946"/>
            <a:chOff x="498964" y="8021232"/>
            <a:chExt cx="823938" cy="1067946"/>
          </a:xfrm>
        </p:grpSpPr>
        <p:sp>
          <p:nvSpPr>
            <p:cNvPr id="218" name="Oval 217">
              <a:extLst>
                <a:ext uri="{FF2B5EF4-FFF2-40B4-BE49-F238E27FC236}">
                  <a16:creationId xmlns:a16="http://schemas.microsoft.com/office/drawing/2014/main" id="{315807BC-8BD8-088E-6A54-4D6533B8153F}"/>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19" name="Picture 218">
              <a:extLst>
                <a:ext uri="{FF2B5EF4-FFF2-40B4-BE49-F238E27FC236}">
                  <a16:creationId xmlns:a16="http://schemas.microsoft.com/office/drawing/2014/main" id="{E17A9A56-86BD-68B2-10AF-38DBFCB0A6A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20" name="TextBox 219">
              <a:extLst>
                <a:ext uri="{FF2B5EF4-FFF2-40B4-BE49-F238E27FC236}">
                  <a16:creationId xmlns:a16="http://schemas.microsoft.com/office/drawing/2014/main" id="{ADA71634-672F-E3A5-999F-6577AAB206DD}"/>
                </a:ext>
              </a:extLst>
            </p:cNvPr>
            <p:cNvSpPr txBox="1"/>
            <p:nvPr/>
          </p:nvSpPr>
          <p:spPr>
            <a:xfrm>
              <a:off x="641677" y="8021232"/>
              <a:ext cx="501792" cy="707886"/>
            </a:xfrm>
            <a:prstGeom prst="rect">
              <a:avLst/>
            </a:prstGeom>
            <a:noFill/>
          </p:spPr>
          <p:txBody>
            <a:bodyPr wrap="square" rtlCol="0">
              <a:spAutoFit/>
            </a:bodyPr>
            <a:lstStyle/>
            <a:p>
              <a:r>
                <a:rPr lang="en-US" sz="4000" b="1" dirty="0">
                  <a:latin typeface="Arial Black" panose="020B0604020202020204" pitchFamily="34" charset="0"/>
                  <a:cs typeface="Arial Black" panose="020B0604020202020204" pitchFamily="34" charset="0"/>
                </a:rPr>
                <a:t>8</a:t>
              </a:r>
            </a:p>
          </p:txBody>
        </p:sp>
      </p:grpSp>
      <p:sp>
        <p:nvSpPr>
          <p:cNvPr id="221" name="TextBox 220">
            <a:extLst>
              <a:ext uri="{FF2B5EF4-FFF2-40B4-BE49-F238E27FC236}">
                <a16:creationId xmlns:a16="http://schemas.microsoft.com/office/drawing/2014/main" id="{FDA0F3E2-E066-EEC4-3CB9-96D19BAEB890}"/>
              </a:ext>
            </a:extLst>
          </p:cNvPr>
          <p:cNvSpPr txBox="1"/>
          <p:nvPr/>
        </p:nvSpPr>
        <p:spPr>
          <a:xfrm>
            <a:off x="12147489" y="7651074"/>
            <a:ext cx="1919311" cy="523220"/>
          </a:xfrm>
          <a:prstGeom prst="rect">
            <a:avLst/>
          </a:prstGeom>
          <a:noFill/>
        </p:spPr>
        <p:txBody>
          <a:bodyPr wrap="square" rtlCol="0">
            <a:spAutoFit/>
          </a:bodyPr>
          <a:lstStyle/>
          <a:p>
            <a:pPr algn="ctr"/>
            <a:r>
              <a:rPr lang="en-US" sz="2800" dirty="0"/>
              <a:t>P431,200</a:t>
            </a:r>
            <a:endParaRPr lang="en-US" sz="2800" u="sng" dirty="0"/>
          </a:p>
        </p:txBody>
      </p:sp>
      <p:sp>
        <p:nvSpPr>
          <p:cNvPr id="223" name="TextBox 222">
            <a:extLst>
              <a:ext uri="{FF2B5EF4-FFF2-40B4-BE49-F238E27FC236}">
                <a16:creationId xmlns:a16="http://schemas.microsoft.com/office/drawing/2014/main" id="{E6BECFDE-25BF-6446-4CF4-0C2E6F6ED783}"/>
              </a:ext>
            </a:extLst>
          </p:cNvPr>
          <p:cNvSpPr txBox="1"/>
          <p:nvPr/>
        </p:nvSpPr>
        <p:spPr>
          <a:xfrm>
            <a:off x="14860182" y="7566607"/>
            <a:ext cx="1919311" cy="584775"/>
          </a:xfrm>
          <a:prstGeom prst="rect">
            <a:avLst/>
          </a:prstGeom>
          <a:noFill/>
        </p:spPr>
        <p:txBody>
          <a:bodyPr wrap="square" rtlCol="0">
            <a:spAutoFit/>
          </a:bodyPr>
          <a:lstStyle/>
          <a:p>
            <a:pPr algn="ctr"/>
            <a:r>
              <a:rPr lang="en-US" sz="3200" b="1" dirty="0"/>
              <a:t>P431,200</a:t>
            </a:r>
            <a:endParaRPr lang="en-US" sz="3200" b="1" u="sng" dirty="0"/>
          </a:p>
        </p:txBody>
      </p:sp>
      <p:grpSp>
        <p:nvGrpSpPr>
          <p:cNvPr id="256" name="Group 255">
            <a:extLst>
              <a:ext uri="{FF2B5EF4-FFF2-40B4-BE49-F238E27FC236}">
                <a16:creationId xmlns:a16="http://schemas.microsoft.com/office/drawing/2014/main" id="{63621EA8-12B1-BF65-CDBF-812B54B913CA}"/>
              </a:ext>
            </a:extLst>
          </p:cNvPr>
          <p:cNvGrpSpPr/>
          <p:nvPr/>
        </p:nvGrpSpPr>
        <p:grpSpPr>
          <a:xfrm>
            <a:off x="1142285" y="8695642"/>
            <a:ext cx="8136058" cy="1134069"/>
            <a:chOff x="1142285" y="8695642"/>
            <a:chExt cx="8136058" cy="1134069"/>
          </a:xfrm>
        </p:grpSpPr>
        <p:grpSp>
          <p:nvGrpSpPr>
            <p:cNvPr id="224" name="Group 223">
              <a:extLst>
                <a:ext uri="{FF2B5EF4-FFF2-40B4-BE49-F238E27FC236}">
                  <a16:creationId xmlns:a16="http://schemas.microsoft.com/office/drawing/2014/main" id="{E1FA0468-9374-62DB-959C-4A64EE8960A5}"/>
                </a:ext>
              </a:extLst>
            </p:cNvPr>
            <p:cNvGrpSpPr/>
            <p:nvPr/>
          </p:nvGrpSpPr>
          <p:grpSpPr>
            <a:xfrm>
              <a:off x="1142285" y="8695642"/>
              <a:ext cx="835769" cy="1056903"/>
              <a:chOff x="487133" y="8032275"/>
              <a:chExt cx="835769" cy="1056903"/>
            </a:xfrm>
          </p:grpSpPr>
          <p:sp>
            <p:nvSpPr>
              <p:cNvPr id="225" name="Oval 224">
                <a:extLst>
                  <a:ext uri="{FF2B5EF4-FFF2-40B4-BE49-F238E27FC236}">
                    <a16:creationId xmlns:a16="http://schemas.microsoft.com/office/drawing/2014/main" id="{8F82C618-8DBD-2B95-3137-8C8B857EC88E}"/>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26" name="Picture 225">
                <a:extLst>
                  <a:ext uri="{FF2B5EF4-FFF2-40B4-BE49-F238E27FC236}">
                    <a16:creationId xmlns:a16="http://schemas.microsoft.com/office/drawing/2014/main" id="{8CDD0A8E-5CA5-7BCD-7C6C-A6AF75BD033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27" name="TextBox 226">
                <a:extLst>
                  <a:ext uri="{FF2B5EF4-FFF2-40B4-BE49-F238E27FC236}">
                    <a16:creationId xmlns:a16="http://schemas.microsoft.com/office/drawing/2014/main" id="{1E99DDAE-3948-A2EC-36AF-3AD019398FAB}"/>
                  </a:ext>
                </a:extLst>
              </p:cNvPr>
              <p:cNvSpPr txBox="1"/>
              <p:nvPr/>
            </p:nvSpPr>
            <p:spPr>
              <a:xfrm>
                <a:off x="487133" y="8071744"/>
                <a:ext cx="802816" cy="646331"/>
              </a:xfrm>
              <a:prstGeom prst="rect">
                <a:avLst/>
              </a:prstGeom>
              <a:noFill/>
            </p:spPr>
            <p:txBody>
              <a:bodyPr wrap="square" rtlCol="0">
                <a:spAutoFit/>
              </a:bodyPr>
              <a:lstStyle/>
              <a:p>
                <a:pPr algn="ctr"/>
                <a:r>
                  <a:rPr lang="en-US" sz="3600" b="1" dirty="0">
                    <a:latin typeface="Arial Black" panose="020B0604020202020204" pitchFamily="34" charset="0"/>
                    <a:cs typeface="Arial Black" panose="020B0604020202020204" pitchFamily="34" charset="0"/>
                  </a:rPr>
                  <a:t>64</a:t>
                </a:r>
              </a:p>
            </p:txBody>
          </p:sp>
        </p:grpSp>
        <p:grpSp>
          <p:nvGrpSpPr>
            <p:cNvPr id="228" name="Group 227">
              <a:extLst>
                <a:ext uri="{FF2B5EF4-FFF2-40B4-BE49-F238E27FC236}">
                  <a16:creationId xmlns:a16="http://schemas.microsoft.com/office/drawing/2014/main" id="{0948150D-F082-A7F9-A9AC-9B2742E3B573}"/>
                </a:ext>
              </a:extLst>
            </p:cNvPr>
            <p:cNvGrpSpPr/>
            <p:nvPr/>
          </p:nvGrpSpPr>
          <p:grpSpPr>
            <a:xfrm>
              <a:off x="2099767" y="8706685"/>
              <a:ext cx="961585" cy="1056903"/>
              <a:chOff x="419579" y="8032275"/>
              <a:chExt cx="961585" cy="1056903"/>
            </a:xfrm>
          </p:grpSpPr>
          <p:sp>
            <p:nvSpPr>
              <p:cNvPr id="229" name="Oval 228">
                <a:extLst>
                  <a:ext uri="{FF2B5EF4-FFF2-40B4-BE49-F238E27FC236}">
                    <a16:creationId xmlns:a16="http://schemas.microsoft.com/office/drawing/2014/main" id="{CD53C83B-14AE-2565-2E43-438BE7C1AB3B}"/>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30" name="Picture 229">
                <a:extLst>
                  <a:ext uri="{FF2B5EF4-FFF2-40B4-BE49-F238E27FC236}">
                    <a16:creationId xmlns:a16="http://schemas.microsoft.com/office/drawing/2014/main" id="{F07C5A7F-D225-B323-096F-3468A037549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31" name="TextBox 230">
                <a:extLst>
                  <a:ext uri="{FF2B5EF4-FFF2-40B4-BE49-F238E27FC236}">
                    <a16:creationId xmlns:a16="http://schemas.microsoft.com/office/drawing/2014/main" id="{AF68C373-7169-F6BC-ECEF-19DE7ECD6652}"/>
                  </a:ext>
                </a:extLst>
              </p:cNvPr>
              <p:cNvSpPr txBox="1"/>
              <p:nvPr/>
            </p:nvSpPr>
            <p:spPr>
              <a:xfrm>
                <a:off x="419579" y="8056689"/>
                <a:ext cx="961585" cy="646331"/>
              </a:xfrm>
              <a:prstGeom prst="rect">
                <a:avLst/>
              </a:prstGeom>
              <a:noFill/>
            </p:spPr>
            <p:txBody>
              <a:bodyPr wrap="square" rtlCol="0">
                <a:spAutoFit/>
              </a:bodyPr>
              <a:lstStyle/>
              <a:p>
                <a:pPr algn="ctr"/>
                <a:r>
                  <a:rPr lang="en-US" sz="3600" b="1" dirty="0">
                    <a:latin typeface="Arial Black" panose="020B0604020202020204" pitchFamily="34" charset="0"/>
                    <a:cs typeface="Arial Black" panose="020B0604020202020204" pitchFamily="34" charset="0"/>
                  </a:rPr>
                  <a:t>64</a:t>
                </a:r>
              </a:p>
            </p:txBody>
          </p:sp>
        </p:grpSp>
        <p:grpSp>
          <p:nvGrpSpPr>
            <p:cNvPr id="232" name="Group 231">
              <a:extLst>
                <a:ext uri="{FF2B5EF4-FFF2-40B4-BE49-F238E27FC236}">
                  <a16:creationId xmlns:a16="http://schemas.microsoft.com/office/drawing/2014/main" id="{4EF24844-DB23-BF18-AEEA-EC79B03142D0}"/>
                </a:ext>
              </a:extLst>
            </p:cNvPr>
            <p:cNvGrpSpPr/>
            <p:nvPr/>
          </p:nvGrpSpPr>
          <p:grpSpPr>
            <a:xfrm>
              <a:off x="3169393" y="8720056"/>
              <a:ext cx="901397" cy="1056903"/>
              <a:chOff x="449269" y="8032275"/>
              <a:chExt cx="901397" cy="1056903"/>
            </a:xfrm>
          </p:grpSpPr>
          <p:sp>
            <p:nvSpPr>
              <p:cNvPr id="233" name="Oval 232">
                <a:extLst>
                  <a:ext uri="{FF2B5EF4-FFF2-40B4-BE49-F238E27FC236}">
                    <a16:creationId xmlns:a16="http://schemas.microsoft.com/office/drawing/2014/main" id="{31A575A0-ED0D-3B2B-B0E7-C4A5AC979C61}"/>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34" name="Picture 233">
                <a:extLst>
                  <a:ext uri="{FF2B5EF4-FFF2-40B4-BE49-F238E27FC236}">
                    <a16:creationId xmlns:a16="http://schemas.microsoft.com/office/drawing/2014/main" id="{9EA01B35-939F-216F-C699-0BD107B266B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35" name="TextBox 234">
                <a:extLst>
                  <a:ext uri="{FF2B5EF4-FFF2-40B4-BE49-F238E27FC236}">
                    <a16:creationId xmlns:a16="http://schemas.microsoft.com/office/drawing/2014/main" id="{A961249E-A534-1481-73EC-53C3A85E091B}"/>
                  </a:ext>
                </a:extLst>
              </p:cNvPr>
              <p:cNvSpPr txBox="1"/>
              <p:nvPr/>
            </p:nvSpPr>
            <p:spPr>
              <a:xfrm>
                <a:off x="449269" y="8063052"/>
                <a:ext cx="901397" cy="646331"/>
              </a:xfrm>
              <a:prstGeom prst="rect">
                <a:avLst/>
              </a:prstGeom>
              <a:noFill/>
            </p:spPr>
            <p:txBody>
              <a:bodyPr wrap="square" rtlCol="0">
                <a:spAutoFit/>
              </a:bodyPr>
              <a:lstStyle/>
              <a:p>
                <a:pPr algn="ctr"/>
                <a:r>
                  <a:rPr lang="en-US" sz="3600" b="1" dirty="0">
                    <a:latin typeface="Arial Black" panose="020B0604020202020204" pitchFamily="34" charset="0"/>
                    <a:cs typeface="Arial Black" panose="020B0604020202020204" pitchFamily="34" charset="0"/>
                  </a:rPr>
                  <a:t>64</a:t>
                </a:r>
              </a:p>
            </p:txBody>
          </p:sp>
        </p:grpSp>
        <p:grpSp>
          <p:nvGrpSpPr>
            <p:cNvPr id="236" name="Group 235">
              <a:extLst>
                <a:ext uri="{FF2B5EF4-FFF2-40B4-BE49-F238E27FC236}">
                  <a16:creationId xmlns:a16="http://schemas.microsoft.com/office/drawing/2014/main" id="{96D51296-117B-EA67-69CE-85AFFAD0CAF6}"/>
                </a:ext>
              </a:extLst>
            </p:cNvPr>
            <p:cNvGrpSpPr/>
            <p:nvPr/>
          </p:nvGrpSpPr>
          <p:grpSpPr>
            <a:xfrm>
              <a:off x="4178329" y="8731099"/>
              <a:ext cx="868369" cy="1056903"/>
              <a:chOff x="475497" y="8032275"/>
              <a:chExt cx="868369" cy="1056903"/>
            </a:xfrm>
          </p:grpSpPr>
          <p:sp>
            <p:nvSpPr>
              <p:cNvPr id="237" name="Oval 236">
                <a:extLst>
                  <a:ext uri="{FF2B5EF4-FFF2-40B4-BE49-F238E27FC236}">
                    <a16:creationId xmlns:a16="http://schemas.microsoft.com/office/drawing/2014/main" id="{48CA1EFB-215F-F02F-0608-27A2F203992A}"/>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38" name="Picture 237">
                <a:extLst>
                  <a:ext uri="{FF2B5EF4-FFF2-40B4-BE49-F238E27FC236}">
                    <a16:creationId xmlns:a16="http://schemas.microsoft.com/office/drawing/2014/main" id="{EA8B5B70-C718-5A63-7A4B-B0B509920B9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39" name="TextBox 238">
                <a:extLst>
                  <a:ext uri="{FF2B5EF4-FFF2-40B4-BE49-F238E27FC236}">
                    <a16:creationId xmlns:a16="http://schemas.microsoft.com/office/drawing/2014/main" id="{5E7BF001-FBE7-7C4D-8E51-1F38FC2D65B1}"/>
                  </a:ext>
                </a:extLst>
              </p:cNvPr>
              <p:cNvSpPr txBox="1"/>
              <p:nvPr/>
            </p:nvSpPr>
            <p:spPr>
              <a:xfrm>
                <a:off x="475497" y="8049570"/>
                <a:ext cx="868369" cy="646331"/>
              </a:xfrm>
              <a:prstGeom prst="rect">
                <a:avLst/>
              </a:prstGeom>
              <a:noFill/>
            </p:spPr>
            <p:txBody>
              <a:bodyPr wrap="square" rtlCol="0">
                <a:spAutoFit/>
              </a:bodyPr>
              <a:lstStyle/>
              <a:p>
                <a:pPr algn="ctr"/>
                <a:r>
                  <a:rPr lang="en-US" sz="3600" b="1" dirty="0">
                    <a:latin typeface="Arial Black" panose="020B0604020202020204" pitchFamily="34" charset="0"/>
                    <a:cs typeface="Arial Black" panose="020B0604020202020204" pitchFamily="34" charset="0"/>
                  </a:rPr>
                  <a:t>64</a:t>
                </a:r>
              </a:p>
            </p:txBody>
          </p:sp>
        </p:grpSp>
        <p:grpSp>
          <p:nvGrpSpPr>
            <p:cNvPr id="240" name="Group 239">
              <a:extLst>
                <a:ext uri="{FF2B5EF4-FFF2-40B4-BE49-F238E27FC236}">
                  <a16:creationId xmlns:a16="http://schemas.microsoft.com/office/drawing/2014/main" id="{220E19D8-A5D3-D743-0585-9490FF930762}"/>
                </a:ext>
              </a:extLst>
            </p:cNvPr>
            <p:cNvGrpSpPr/>
            <p:nvPr/>
          </p:nvGrpSpPr>
          <p:grpSpPr>
            <a:xfrm>
              <a:off x="5339047" y="8737351"/>
              <a:ext cx="955226" cy="1056903"/>
              <a:chOff x="498964" y="8032275"/>
              <a:chExt cx="955226" cy="1056903"/>
            </a:xfrm>
          </p:grpSpPr>
          <p:sp>
            <p:nvSpPr>
              <p:cNvPr id="241" name="Oval 240">
                <a:extLst>
                  <a:ext uri="{FF2B5EF4-FFF2-40B4-BE49-F238E27FC236}">
                    <a16:creationId xmlns:a16="http://schemas.microsoft.com/office/drawing/2014/main" id="{A1BFD24E-EF59-7A8E-B0FA-176E156B2B74}"/>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42" name="Picture 241">
                <a:extLst>
                  <a:ext uri="{FF2B5EF4-FFF2-40B4-BE49-F238E27FC236}">
                    <a16:creationId xmlns:a16="http://schemas.microsoft.com/office/drawing/2014/main" id="{23DAF025-58AA-81C4-750B-48044AC753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43" name="TextBox 242">
                <a:extLst>
                  <a:ext uri="{FF2B5EF4-FFF2-40B4-BE49-F238E27FC236}">
                    <a16:creationId xmlns:a16="http://schemas.microsoft.com/office/drawing/2014/main" id="{DE878C19-7E90-3E0C-6422-55126DDCAF49}"/>
                  </a:ext>
                </a:extLst>
              </p:cNvPr>
              <p:cNvSpPr txBox="1"/>
              <p:nvPr/>
            </p:nvSpPr>
            <p:spPr>
              <a:xfrm>
                <a:off x="510954" y="8067732"/>
                <a:ext cx="943236" cy="646331"/>
              </a:xfrm>
              <a:prstGeom prst="rect">
                <a:avLst/>
              </a:prstGeom>
              <a:noFill/>
            </p:spPr>
            <p:txBody>
              <a:bodyPr wrap="square" rtlCol="0">
                <a:spAutoFit/>
              </a:bodyPr>
              <a:lstStyle/>
              <a:p>
                <a:r>
                  <a:rPr lang="en-US" sz="3600" b="1" dirty="0">
                    <a:latin typeface="Arial Black" panose="020B0604020202020204" pitchFamily="34" charset="0"/>
                    <a:cs typeface="Arial Black" panose="020B0604020202020204" pitchFamily="34" charset="0"/>
                  </a:rPr>
                  <a:t>64</a:t>
                </a:r>
              </a:p>
            </p:txBody>
          </p:sp>
        </p:grpSp>
        <p:grpSp>
          <p:nvGrpSpPr>
            <p:cNvPr id="244" name="Group 243">
              <a:extLst>
                <a:ext uri="{FF2B5EF4-FFF2-40B4-BE49-F238E27FC236}">
                  <a16:creationId xmlns:a16="http://schemas.microsoft.com/office/drawing/2014/main" id="{27EF7583-DE5F-B206-5F06-BEB39FAB07FB}"/>
                </a:ext>
              </a:extLst>
            </p:cNvPr>
            <p:cNvGrpSpPr/>
            <p:nvPr/>
          </p:nvGrpSpPr>
          <p:grpSpPr>
            <a:xfrm>
              <a:off x="6364083" y="8748394"/>
              <a:ext cx="923265" cy="1056903"/>
              <a:chOff x="498964" y="8032275"/>
              <a:chExt cx="923265" cy="1056903"/>
            </a:xfrm>
          </p:grpSpPr>
          <p:sp>
            <p:nvSpPr>
              <p:cNvPr id="245" name="Oval 244">
                <a:extLst>
                  <a:ext uri="{FF2B5EF4-FFF2-40B4-BE49-F238E27FC236}">
                    <a16:creationId xmlns:a16="http://schemas.microsoft.com/office/drawing/2014/main" id="{1FC1CBCD-A85A-1B3C-BB61-573B4DA525E0}"/>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46" name="Picture 245">
                <a:extLst>
                  <a:ext uri="{FF2B5EF4-FFF2-40B4-BE49-F238E27FC236}">
                    <a16:creationId xmlns:a16="http://schemas.microsoft.com/office/drawing/2014/main" id="{79A80F15-EDC0-15CD-ABC4-88D75D26990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47" name="TextBox 246">
                <a:extLst>
                  <a:ext uri="{FF2B5EF4-FFF2-40B4-BE49-F238E27FC236}">
                    <a16:creationId xmlns:a16="http://schemas.microsoft.com/office/drawing/2014/main" id="{4602BF96-43DE-EB5D-BF82-A8C294FDDD74}"/>
                  </a:ext>
                </a:extLst>
              </p:cNvPr>
              <p:cNvSpPr txBox="1"/>
              <p:nvPr/>
            </p:nvSpPr>
            <p:spPr>
              <a:xfrm>
                <a:off x="510106" y="8071744"/>
                <a:ext cx="912123" cy="646331"/>
              </a:xfrm>
              <a:prstGeom prst="rect">
                <a:avLst/>
              </a:prstGeom>
              <a:noFill/>
            </p:spPr>
            <p:txBody>
              <a:bodyPr wrap="square" rtlCol="0">
                <a:spAutoFit/>
              </a:bodyPr>
              <a:lstStyle/>
              <a:p>
                <a:r>
                  <a:rPr lang="en-US" sz="3600" b="1" dirty="0">
                    <a:latin typeface="Arial Black" panose="020B0604020202020204" pitchFamily="34" charset="0"/>
                    <a:cs typeface="Arial Black" panose="020B0604020202020204" pitchFamily="34" charset="0"/>
                  </a:rPr>
                  <a:t>64</a:t>
                </a:r>
              </a:p>
            </p:txBody>
          </p:sp>
        </p:grpSp>
        <p:grpSp>
          <p:nvGrpSpPr>
            <p:cNvPr id="248" name="Group 247">
              <a:extLst>
                <a:ext uri="{FF2B5EF4-FFF2-40B4-BE49-F238E27FC236}">
                  <a16:creationId xmlns:a16="http://schemas.microsoft.com/office/drawing/2014/main" id="{5704CB17-3E6A-22DA-2581-37EC83DA28E8}"/>
                </a:ext>
              </a:extLst>
            </p:cNvPr>
            <p:cNvGrpSpPr/>
            <p:nvPr/>
          </p:nvGrpSpPr>
          <p:grpSpPr>
            <a:xfrm>
              <a:off x="7404019" y="8761765"/>
              <a:ext cx="903323" cy="1056903"/>
              <a:chOff x="498964" y="8032275"/>
              <a:chExt cx="903323" cy="1056903"/>
            </a:xfrm>
          </p:grpSpPr>
          <p:sp>
            <p:nvSpPr>
              <p:cNvPr id="249" name="Oval 248">
                <a:extLst>
                  <a:ext uri="{FF2B5EF4-FFF2-40B4-BE49-F238E27FC236}">
                    <a16:creationId xmlns:a16="http://schemas.microsoft.com/office/drawing/2014/main" id="{6E7263AB-7A51-8793-AAA5-118486C1D55B}"/>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50" name="Picture 249">
                <a:extLst>
                  <a:ext uri="{FF2B5EF4-FFF2-40B4-BE49-F238E27FC236}">
                    <a16:creationId xmlns:a16="http://schemas.microsoft.com/office/drawing/2014/main" id="{10A244B1-8298-70D8-EBE7-B29AF99AFB8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51" name="TextBox 250">
                <a:extLst>
                  <a:ext uri="{FF2B5EF4-FFF2-40B4-BE49-F238E27FC236}">
                    <a16:creationId xmlns:a16="http://schemas.microsoft.com/office/drawing/2014/main" id="{EE8911EA-6769-E535-3238-3F70EEB67D25}"/>
                  </a:ext>
                </a:extLst>
              </p:cNvPr>
              <p:cNvSpPr txBox="1"/>
              <p:nvPr/>
            </p:nvSpPr>
            <p:spPr>
              <a:xfrm>
                <a:off x="510671" y="8065204"/>
                <a:ext cx="891616" cy="646331"/>
              </a:xfrm>
              <a:prstGeom prst="rect">
                <a:avLst/>
              </a:prstGeom>
              <a:noFill/>
            </p:spPr>
            <p:txBody>
              <a:bodyPr wrap="square" rtlCol="0">
                <a:spAutoFit/>
              </a:bodyPr>
              <a:lstStyle/>
              <a:p>
                <a:r>
                  <a:rPr lang="en-US" sz="3600" b="1" dirty="0">
                    <a:latin typeface="Arial Black" panose="020B0604020202020204" pitchFamily="34" charset="0"/>
                    <a:cs typeface="Arial Black" panose="020B0604020202020204" pitchFamily="34" charset="0"/>
                  </a:rPr>
                  <a:t>64</a:t>
                </a:r>
              </a:p>
            </p:txBody>
          </p:sp>
        </p:grpSp>
        <p:grpSp>
          <p:nvGrpSpPr>
            <p:cNvPr id="252" name="Group 251">
              <a:extLst>
                <a:ext uri="{FF2B5EF4-FFF2-40B4-BE49-F238E27FC236}">
                  <a16:creationId xmlns:a16="http://schemas.microsoft.com/office/drawing/2014/main" id="{1A6FE3BD-3E78-084C-6379-2675321DE47A}"/>
                </a:ext>
              </a:extLst>
            </p:cNvPr>
            <p:cNvGrpSpPr/>
            <p:nvPr/>
          </p:nvGrpSpPr>
          <p:grpSpPr>
            <a:xfrm>
              <a:off x="8386727" y="8772808"/>
              <a:ext cx="891616" cy="1056903"/>
              <a:chOff x="498964" y="8032275"/>
              <a:chExt cx="891616" cy="1056903"/>
            </a:xfrm>
          </p:grpSpPr>
          <p:sp>
            <p:nvSpPr>
              <p:cNvPr id="253" name="Oval 252">
                <a:extLst>
                  <a:ext uri="{FF2B5EF4-FFF2-40B4-BE49-F238E27FC236}">
                    <a16:creationId xmlns:a16="http://schemas.microsoft.com/office/drawing/2014/main" id="{66E5E1FC-02E5-56DE-F8DA-316B35A97AF0}"/>
                  </a:ext>
                </a:extLst>
              </p:cNvPr>
              <p:cNvSpPr/>
              <p:nvPr/>
            </p:nvSpPr>
            <p:spPr>
              <a:xfrm>
                <a:off x="550585" y="8032275"/>
                <a:ext cx="720697" cy="6858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254" name="Picture 253">
                <a:extLst>
                  <a:ext uri="{FF2B5EF4-FFF2-40B4-BE49-F238E27FC236}">
                    <a16:creationId xmlns:a16="http://schemas.microsoft.com/office/drawing/2014/main" id="{8CE0DA7C-3FC4-651A-D7AF-8E0567A2F09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98964" y="8572500"/>
                <a:ext cx="823938" cy="516678"/>
              </a:xfrm>
              <a:prstGeom prst="rect">
                <a:avLst/>
              </a:prstGeom>
            </p:spPr>
          </p:pic>
          <p:sp>
            <p:nvSpPr>
              <p:cNvPr id="255" name="TextBox 254">
                <a:extLst>
                  <a:ext uri="{FF2B5EF4-FFF2-40B4-BE49-F238E27FC236}">
                    <a16:creationId xmlns:a16="http://schemas.microsoft.com/office/drawing/2014/main" id="{F780ADDD-E8DC-C883-3B57-79529A25FAC6}"/>
                  </a:ext>
                </a:extLst>
              </p:cNvPr>
              <p:cNvSpPr txBox="1"/>
              <p:nvPr/>
            </p:nvSpPr>
            <p:spPr>
              <a:xfrm>
                <a:off x="498964" y="8073322"/>
                <a:ext cx="891616" cy="646331"/>
              </a:xfrm>
              <a:prstGeom prst="rect">
                <a:avLst/>
              </a:prstGeom>
              <a:noFill/>
            </p:spPr>
            <p:txBody>
              <a:bodyPr wrap="square" rtlCol="0">
                <a:spAutoFit/>
              </a:bodyPr>
              <a:lstStyle/>
              <a:p>
                <a:r>
                  <a:rPr lang="en-US" sz="3600" b="1" dirty="0">
                    <a:latin typeface="Arial Black" panose="020B0604020202020204" pitchFamily="34" charset="0"/>
                    <a:cs typeface="Arial Black" panose="020B0604020202020204" pitchFamily="34" charset="0"/>
                  </a:rPr>
                  <a:t>64</a:t>
                </a:r>
              </a:p>
            </p:txBody>
          </p:sp>
        </p:grpSp>
      </p:grpSp>
      <p:sp>
        <p:nvSpPr>
          <p:cNvPr id="257" name="TextBox 256">
            <a:extLst>
              <a:ext uri="{FF2B5EF4-FFF2-40B4-BE49-F238E27FC236}">
                <a16:creationId xmlns:a16="http://schemas.microsoft.com/office/drawing/2014/main" id="{B70AF362-492C-627D-BDF7-1DBAC1C40426}"/>
              </a:ext>
            </a:extLst>
          </p:cNvPr>
          <p:cNvSpPr txBox="1"/>
          <p:nvPr/>
        </p:nvSpPr>
        <p:spPr>
          <a:xfrm>
            <a:off x="14721553" y="8695642"/>
            <a:ext cx="2491596" cy="584775"/>
          </a:xfrm>
          <a:prstGeom prst="rect">
            <a:avLst/>
          </a:prstGeom>
          <a:noFill/>
        </p:spPr>
        <p:txBody>
          <a:bodyPr wrap="square" rtlCol="0">
            <a:spAutoFit/>
          </a:bodyPr>
          <a:lstStyle/>
          <a:p>
            <a:pPr algn="ctr"/>
            <a:r>
              <a:rPr lang="en-US" sz="3200" b="1" dirty="0"/>
              <a:t>P3,449,600</a:t>
            </a:r>
            <a:endParaRPr lang="en-US" sz="3200" b="1" u="sng" dirty="0"/>
          </a:p>
        </p:txBody>
      </p:sp>
      <p:pic>
        <p:nvPicPr>
          <p:cNvPr id="258" name="Picture 257">
            <a:extLst>
              <a:ext uri="{FF2B5EF4-FFF2-40B4-BE49-F238E27FC236}">
                <a16:creationId xmlns:a16="http://schemas.microsoft.com/office/drawing/2014/main" id="{F836E758-9518-4368-0122-59EB959EB79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3084237" y="3064633"/>
            <a:ext cx="1583331" cy="992880"/>
          </a:xfrm>
          <a:prstGeom prst="rect">
            <a:avLst/>
          </a:prstGeom>
        </p:spPr>
      </p:pic>
      <p:sp>
        <p:nvSpPr>
          <p:cNvPr id="12" name="TextBox 11">
            <a:extLst>
              <a:ext uri="{FF2B5EF4-FFF2-40B4-BE49-F238E27FC236}">
                <a16:creationId xmlns:a16="http://schemas.microsoft.com/office/drawing/2014/main" id="{EFB5FAC5-9FBD-0186-15FC-F858B9BE3B93}"/>
              </a:ext>
            </a:extLst>
          </p:cNvPr>
          <p:cNvSpPr txBox="1"/>
          <p:nvPr/>
        </p:nvSpPr>
        <p:spPr>
          <a:xfrm>
            <a:off x="12387483" y="3900531"/>
            <a:ext cx="5356320" cy="646331"/>
          </a:xfrm>
          <a:prstGeom prst="rect">
            <a:avLst/>
          </a:prstGeom>
          <a:noFill/>
        </p:spPr>
        <p:txBody>
          <a:bodyPr wrap="square" rtlCol="0">
            <a:spAutoFit/>
          </a:bodyPr>
          <a:lstStyle/>
          <a:p>
            <a:r>
              <a:rPr lang="en-US" sz="3600" b="1" u="sng" dirty="0">
                <a:solidFill>
                  <a:srgbClr val="FFC000"/>
                </a:solidFill>
              </a:rPr>
              <a:t>7 – BUSINESS ACCOUNTS</a:t>
            </a:r>
          </a:p>
        </p:txBody>
      </p:sp>
    </p:spTree>
    <p:extLst>
      <p:ext uri="{BB962C8B-B14F-4D97-AF65-F5344CB8AC3E}">
        <p14:creationId xmlns:p14="http://schemas.microsoft.com/office/powerpoint/2010/main" val="207525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dissolve">
                                      <p:cBhvr>
                                        <p:cTn id="14" dur="500"/>
                                        <p:tgtEl>
                                          <p:spTgt spid="26"/>
                                        </p:tgtEl>
                                      </p:cBhvr>
                                    </p:animEffect>
                                  </p:childTnLst>
                                </p:cTn>
                              </p:par>
                              <p:par>
                                <p:cTn id="15" presetID="53" presetClass="entr" presetSubtype="16" fill="hold" nodeType="withEffect">
                                  <p:stCondLst>
                                    <p:cond delay="0"/>
                                  </p:stCondLst>
                                  <p:childTnLst>
                                    <p:set>
                                      <p:cBhvr>
                                        <p:cTn id="16" dur="1" fill="hold">
                                          <p:stCondLst>
                                            <p:cond delay="0"/>
                                          </p:stCondLst>
                                        </p:cTn>
                                        <p:tgtEl>
                                          <p:spTgt spid="258"/>
                                        </p:tgtEl>
                                        <p:attrNameLst>
                                          <p:attrName>style.visibility</p:attrName>
                                        </p:attrNameLst>
                                      </p:cBhvr>
                                      <p:to>
                                        <p:strVal val="visible"/>
                                      </p:to>
                                    </p:set>
                                    <p:anim calcmode="lin" valueType="num">
                                      <p:cBhvr>
                                        <p:cTn id="17" dur="500" fill="hold"/>
                                        <p:tgtEl>
                                          <p:spTgt spid="258"/>
                                        </p:tgtEl>
                                        <p:attrNameLst>
                                          <p:attrName>ppt_w</p:attrName>
                                        </p:attrNameLst>
                                      </p:cBhvr>
                                      <p:tavLst>
                                        <p:tav tm="0">
                                          <p:val>
                                            <p:fltVal val="0"/>
                                          </p:val>
                                        </p:tav>
                                        <p:tav tm="100000">
                                          <p:val>
                                            <p:strVal val="#ppt_w"/>
                                          </p:val>
                                        </p:tav>
                                      </p:tavLst>
                                    </p:anim>
                                    <p:anim calcmode="lin" valueType="num">
                                      <p:cBhvr>
                                        <p:cTn id="18" dur="500" fill="hold"/>
                                        <p:tgtEl>
                                          <p:spTgt spid="258"/>
                                        </p:tgtEl>
                                        <p:attrNameLst>
                                          <p:attrName>ppt_h</p:attrName>
                                        </p:attrNameLst>
                                      </p:cBhvr>
                                      <p:tavLst>
                                        <p:tav tm="0">
                                          <p:val>
                                            <p:fltVal val="0"/>
                                          </p:val>
                                        </p:tav>
                                        <p:tav tm="100000">
                                          <p:val>
                                            <p:strVal val="#ppt_h"/>
                                          </p:val>
                                        </p:tav>
                                      </p:tavLst>
                                    </p:anim>
                                    <p:animEffect transition="in" filter="fade">
                                      <p:cBhvr>
                                        <p:cTn id="19" dur="500"/>
                                        <p:tgtEl>
                                          <p:spTgt spid="2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nodeType="clickEffect">
                                  <p:stCondLst>
                                    <p:cond delay="0"/>
                                  </p:stCondLst>
                                  <p:childTnLst>
                                    <p:set>
                                      <p:cBhvr>
                                        <p:cTn id="28" dur="1" fill="hold">
                                          <p:stCondLst>
                                            <p:cond delay="0"/>
                                          </p:stCondLst>
                                        </p:cTn>
                                        <p:tgtEl>
                                          <p:spTgt spid="78"/>
                                        </p:tgtEl>
                                        <p:attrNameLst>
                                          <p:attrName>style.visibility</p:attrName>
                                        </p:attrNameLst>
                                      </p:cBhvr>
                                      <p:to>
                                        <p:strVal val="visible"/>
                                      </p:to>
                                    </p:set>
                                    <p:animEffect transition="in" filter="strips(downRight)">
                                      <p:cBhvr>
                                        <p:cTn id="29" dur="500"/>
                                        <p:tgtEl>
                                          <p:spTgt spid="78"/>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6" fill="hold" nodeType="click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strips(downRight)">
                                      <p:cBhvr>
                                        <p:cTn id="34" dur="500"/>
                                        <p:tgtEl>
                                          <p:spTgt spid="119"/>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2"/>
                                        </p:tgtEl>
                                        <p:attrNameLst>
                                          <p:attrName>style.visibility</p:attrName>
                                        </p:attrNameLst>
                                      </p:cBhvr>
                                      <p:to>
                                        <p:strVal val="visible"/>
                                      </p:to>
                                    </p:set>
                                    <p:anim calcmode="lin" valueType="num">
                                      <p:cBhvr>
                                        <p:cTn id="39" dur="500" fill="hold"/>
                                        <p:tgtEl>
                                          <p:spTgt spid="122"/>
                                        </p:tgtEl>
                                        <p:attrNameLst>
                                          <p:attrName>ppt_w</p:attrName>
                                        </p:attrNameLst>
                                      </p:cBhvr>
                                      <p:tavLst>
                                        <p:tav tm="0">
                                          <p:val>
                                            <p:fltVal val="0"/>
                                          </p:val>
                                        </p:tav>
                                        <p:tav tm="100000">
                                          <p:val>
                                            <p:strVal val="#ppt_w"/>
                                          </p:val>
                                        </p:tav>
                                      </p:tavLst>
                                    </p:anim>
                                    <p:anim calcmode="lin" valueType="num">
                                      <p:cBhvr>
                                        <p:cTn id="40" dur="500" fill="hold"/>
                                        <p:tgtEl>
                                          <p:spTgt spid="122"/>
                                        </p:tgtEl>
                                        <p:attrNameLst>
                                          <p:attrName>ppt_h</p:attrName>
                                        </p:attrNameLst>
                                      </p:cBhvr>
                                      <p:tavLst>
                                        <p:tav tm="0">
                                          <p:val>
                                            <p:fltVal val="0"/>
                                          </p:val>
                                        </p:tav>
                                        <p:tav tm="100000">
                                          <p:val>
                                            <p:strVal val="#ppt_h"/>
                                          </p:val>
                                        </p:tav>
                                      </p:tavLst>
                                    </p:anim>
                                    <p:animEffect transition="in" filter="fade">
                                      <p:cBhvr>
                                        <p:cTn id="41" dur="500"/>
                                        <p:tgtEl>
                                          <p:spTgt spid="122"/>
                                        </p:tgtEl>
                                      </p:cBhvr>
                                    </p:animEffect>
                                  </p:childTnLst>
                                </p:cTn>
                              </p:par>
                              <p:par>
                                <p:cTn id="42" presetID="53" presetClass="entr" presetSubtype="16" fill="hold" nodeType="withEffect">
                                  <p:stCondLst>
                                    <p:cond delay="0"/>
                                  </p:stCondLst>
                                  <p:childTnLst>
                                    <p:set>
                                      <p:cBhvr>
                                        <p:cTn id="43" dur="1" fill="hold">
                                          <p:stCondLst>
                                            <p:cond delay="0"/>
                                          </p:stCondLst>
                                        </p:cTn>
                                        <p:tgtEl>
                                          <p:spTgt spid="123"/>
                                        </p:tgtEl>
                                        <p:attrNameLst>
                                          <p:attrName>style.visibility</p:attrName>
                                        </p:attrNameLst>
                                      </p:cBhvr>
                                      <p:to>
                                        <p:strVal val="visible"/>
                                      </p:to>
                                    </p:set>
                                    <p:anim calcmode="lin" valueType="num">
                                      <p:cBhvr>
                                        <p:cTn id="44" dur="500" fill="hold"/>
                                        <p:tgtEl>
                                          <p:spTgt spid="123"/>
                                        </p:tgtEl>
                                        <p:attrNameLst>
                                          <p:attrName>ppt_w</p:attrName>
                                        </p:attrNameLst>
                                      </p:cBhvr>
                                      <p:tavLst>
                                        <p:tav tm="0">
                                          <p:val>
                                            <p:fltVal val="0"/>
                                          </p:val>
                                        </p:tav>
                                        <p:tav tm="100000">
                                          <p:val>
                                            <p:strVal val="#ppt_w"/>
                                          </p:val>
                                        </p:tav>
                                      </p:tavLst>
                                    </p:anim>
                                    <p:anim calcmode="lin" valueType="num">
                                      <p:cBhvr>
                                        <p:cTn id="45" dur="500" fill="hold"/>
                                        <p:tgtEl>
                                          <p:spTgt spid="123"/>
                                        </p:tgtEl>
                                        <p:attrNameLst>
                                          <p:attrName>ppt_h</p:attrName>
                                        </p:attrNameLst>
                                      </p:cBhvr>
                                      <p:tavLst>
                                        <p:tav tm="0">
                                          <p:val>
                                            <p:fltVal val="0"/>
                                          </p:val>
                                        </p:tav>
                                        <p:tav tm="100000">
                                          <p:val>
                                            <p:strVal val="#ppt_h"/>
                                          </p:val>
                                        </p:tav>
                                      </p:tavLst>
                                    </p:anim>
                                    <p:animEffect transition="in" filter="fade">
                                      <p:cBhvr>
                                        <p:cTn id="46" dur="500"/>
                                        <p:tgtEl>
                                          <p:spTgt spid="123"/>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174"/>
                                        </p:tgtEl>
                                        <p:attrNameLst>
                                          <p:attrName>style.visibility</p:attrName>
                                        </p:attrNameLst>
                                      </p:cBhvr>
                                      <p:to>
                                        <p:strVal val="visible"/>
                                      </p:to>
                                    </p:set>
                                    <p:animEffect transition="in" filter="strips(downRight)">
                                      <p:cBhvr>
                                        <p:cTn id="51" dur="500"/>
                                        <p:tgtEl>
                                          <p:spTgt spid="17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32"/>
                                        </p:tgtEl>
                                        <p:attrNameLst>
                                          <p:attrName>style.visibility</p:attrName>
                                        </p:attrNameLst>
                                      </p:cBhvr>
                                      <p:to>
                                        <p:strVal val="visible"/>
                                      </p:to>
                                    </p:set>
                                    <p:animEffect transition="in" filter="wipe(up)">
                                      <p:cBhvr>
                                        <p:cTn id="56" dur="500"/>
                                        <p:tgtEl>
                                          <p:spTgt spid="132"/>
                                        </p:tgtEl>
                                      </p:cBhvr>
                                    </p:animEffect>
                                  </p:childTnLst>
                                </p:cTn>
                              </p:par>
                              <p:par>
                                <p:cTn id="57" presetID="22" presetClass="entr" presetSubtype="1" fill="hold" nodeType="withEffect">
                                  <p:stCondLst>
                                    <p:cond delay="0"/>
                                  </p:stCondLst>
                                  <p:childTnLst>
                                    <p:set>
                                      <p:cBhvr>
                                        <p:cTn id="58" dur="1" fill="hold">
                                          <p:stCondLst>
                                            <p:cond delay="0"/>
                                          </p:stCondLst>
                                        </p:cTn>
                                        <p:tgtEl>
                                          <p:spTgt spid="160"/>
                                        </p:tgtEl>
                                        <p:attrNameLst>
                                          <p:attrName>style.visibility</p:attrName>
                                        </p:attrNameLst>
                                      </p:cBhvr>
                                      <p:to>
                                        <p:strVal val="visible"/>
                                      </p:to>
                                    </p:set>
                                    <p:animEffect transition="in" filter="wipe(up)">
                                      <p:cBhvr>
                                        <p:cTn id="59" dur="500"/>
                                        <p:tgtEl>
                                          <p:spTgt spid="160"/>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78"/>
                                        </p:tgtEl>
                                        <p:attrNameLst>
                                          <p:attrName>style.visibility</p:attrName>
                                        </p:attrNameLst>
                                      </p:cBhvr>
                                      <p:to>
                                        <p:strVal val="visible"/>
                                      </p:to>
                                    </p:set>
                                    <p:animEffect transition="in" filter="fade">
                                      <p:cBhvr>
                                        <p:cTn id="64" dur="500"/>
                                        <p:tgtEl>
                                          <p:spTgt spid="178"/>
                                        </p:tgtEl>
                                      </p:cBhvr>
                                    </p:animEffect>
                                    <p:anim calcmode="lin" valueType="num">
                                      <p:cBhvr>
                                        <p:cTn id="65" dur="500" fill="hold"/>
                                        <p:tgtEl>
                                          <p:spTgt spid="178"/>
                                        </p:tgtEl>
                                        <p:attrNameLst>
                                          <p:attrName>ppt_x</p:attrName>
                                        </p:attrNameLst>
                                      </p:cBhvr>
                                      <p:tavLst>
                                        <p:tav tm="0">
                                          <p:val>
                                            <p:strVal val="#ppt_x"/>
                                          </p:val>
                                        </p:tav>
                                        <p:tav tm="100000">
                                          <p:val>
                                            <p:strVal val="#ppt_x"/>
                                          </p:val>
                                        </p:tav>
                                      </p:tavLst>
                                    </p:anim>
                                    <p:anim calcmode="lin" valueType="num">
                                      <p:cBhvr>
                                        <p:cTn id="66" dur="5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8" presetClass="entr" presetSubtype="12" fill="hold" nodeType="clickEffect">
                                  <p:stCondLst>
                                    <p:cond delay="0"/>
                                  </p:stCondLst>
                                  <p:childTnLst>
                                    <p:set>
                                      <p:cBhvr>
                                        <p:cTn id="74" dur="1" fill="hold">
                                          <p:stCondLst>
                                            <p:cond delay="0"/>
                                          </p:stCondLst>
                                        </p:cTn>
                                        <p:tgtEl>
                                          <p:spTgt spid="135"/>
                                        </p:tgtEl>
                                        <p:attrNameLst>
                                          <p:attrName>style.visibility</p:attrName>
                                        </p:attrNameLst>
                                      </p:cBhvr>
                                      <p:to>
                                        <p:strVal val="visible"/>
                                      </p:to>
                                    </p:set>
                                    <p:animEffect transition="in" filter="strips(downLeft)">
                                      <p:cBhvr>
                                        <p:cTn id="75" dur="500"/>
                                        <p:tgtEl>
                                          <p:spTgt spid="135"/>
                                        </p:tgtEl>
                                      </p:cBhvr>
                                    </p:animEffect>
                                  </p:childTnLst>
                                </p:cTn>
                              </p:par>
                              <p:par>
                                <p:cTn id="76" presetID="18" presetClass="entr" presetSubtype="12" fill="hold" nodeType="withEffect">
                                  <p:stCondLst>
                                    <p:cond delay="0"/>
                                  </p:stCondLst>
                                  <p:childTnLst>
                                    <p:set>
                                      <p:cBhvr>
                                        <p:cTn id="77" dur="1" fill="hold">
                                          <p:stCondLst>
                                            <p:cond delay="0"/>
                                          </p:stCondLst>
                                        </p:cTn>
                                        <p:tgtEl>
                                          <p:spTgt spid="161"/>
                                        </p:tgtEl>
                                        <p:attrNameLst>
                                          <p:attrName>style.visibility</p:attrName>
                                        </p:attrNameLst>
                                      </p:cBhvr>
                                      <p:to>
                                        <p:strVal val="visible"/>
                                      </p:to>
                                    </p:set>
                                    <p:animEffect transition="in" filter="strips(downLeft)">
                                      <p:cBhvr>
                                        <p:cTn id="78" dur="500"/>
                                        <p:tgtEl>
                                          <p:spTgt spid="161"/>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79"/>
                                        </p:tgtEl>
                                        <p:attrNameLst>
                                          <p:attrName>style.visibility</p:attrName>
                                        </p:attrNameLst>
                                      </p:cBhvr>
                                      <p:to>
                                        <p:strVal val="visible"/>
                                      </p:to>
                                    </p:set>
                                    <p:animEffect transition="in" filter="fade">
                                      <p:cBhvr>
                                        <p:cTn id="83" dur="500"/>
                                        <p:tgtEl>
                                          <p:spTgt spid="179"/>
                                        </p:tgtEl>
                                      </p:cBhvr>
                                    </p:animEffect>
                                    <p:anim calcmode="lin" valueType="num">
                                      <p:cBhvr>
                                        <p:cTn id="84" dur="500" fill="hold"/>
                                        <p:tgtEl>
                                          <p:spTgt spid="179"/>
                                        </p:tgtEl>
                                        <p:attrNameLst>
                                          <p:attrName>ppt_x</p:attrName>
                                        </p:attrNameLst>
                                      </p:cBhvr>
                                      <p:tavLst>
                                        <p:tav tm="0">
                                          <p:val>
                                            <p:strVal val="#ppt_x"/>
                                          </p:val>
                                        </p:tav>
                                        <p:tav tm="100000">
                                          <p:val>
                                            <p:strVal val="#ppt_x"/>
                                          </p:val>
                                        </p:tav>
                                      </p:tavLst>
                                    </p:anim>
                                    <p:anim calcmode="lin" valueType="num">
                                      <p:cBhvr>
                                        <p:cTn id="85" dur="500" fill="hold"/>
                                        <p:tgtEl>
                                          <p:spTgt spid="179"/>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8" presetClass="entr" presetSubtype="12" fill="hold" nodeType="clickEffect">
                                  <p:stCondLst>
                                    <p:cond delay="0"/>
                                  </p:stCondLst>
                                  <p:childTnLst>
                                    <p:set>
                                      <p:cBhvr>
                                        <p:cTn id="89" dur="1" fill="hold">
                                          <p:stCondLst>
                                            <p:cond delay="0"/>
                                          </p:stCondLst>
                                        </p:cTn>
                                        <p:tgtEl>
                                          <p:spTgt spid="136"/>
                                        </p:tgtEl>
                                        <p:attrNameLst>
                                          <p:attrName>style.visibility</p:attrName>
                                        </p:attrNameLst>
                                      </p:cBhvr>
                                      <p:to>
                                        <p:strVal val="visible"/>
                                      </p:to>
                                    </p:set>
                                    <p:animEffect transition="in" filter="strips(downLeft)">
                                      <p:cBhvr>
                                        <p:cTn id="90" dur="500"/>
                                        <p:tgtEl>
                                          <p:spTgt spid="136"/>
                                        </p:tgtEl>
                                      </p:cBhvr>
                                    </p:animEffect>
                                  </p:childTnLst>
                                </p:cTn>
                              </p:par>
                              <p:par>
                                <p:cTn id="91" presetID="18" presetClass="entr" presetSubtype="12" fill="hold" nodeType="withEffect">
                                  <p:stCondLst>
                                    <p:cond delay="0"/>
                                  </p:stCondLst>
                                  <p:childTnLst>
                                    <p:set>
                                      <p:cBhvr>
                                        <p:cTn id="92" dur="1" fill="hold">
                                          <p:stCondLst>
                                            <p:cond delay="0"/>
                                          </p:stCondLst>
                                        </p:cTn>
                                        <p:tgtEl>
                                          <p:spTgt spid="167"/>
                                        </p:tgtEl>
                                        <p:attrNameLst>
                                          <p:attrName>style.visibility</p:attrName>
                                        </p:attrNameLst>
                                      </p:cBhvr>
                                      <p:to>
                                        <p:strVal val="visible"/>
                                      </p:to>
                                    </p:set>
                                    <p:animEffect transition="in" filter="strips(downLeft)">
                                      <p:cBhvr>
                                        <p:cTn id="93" dur="500"/>
                                        <p:tgtEl>
                                          <p:spTgt spid="167"/>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80"/>
                                        </p:tgtEl>
                                        <p:attrNameLst>
                                          <p:attrName>style.visibility</p:attrName>
                                        </p:attrNameLst>
                                      </p:cBhvr>
                                      <p:to>
                                        <p:strVal val="visible"/>
                                      </p:to>
                                    </p:set>
                                    <p:animEffect transition="in" filter="fade">
                                      <p:cBhvr>
                                        <p:cTn id="98" dur="500"/>
                                        <p:tgtEl>
                                          <p:spTgt spid="180"/>
                                        </p:tgtEl>
                                      </p:cBhvr>
                                    </p:animEffect>
                                    <p:anim calcmode="lin" valueType="num">
                                      <p:cBhvr>
                                        <p:cTn id="99" dur="500" fill="hold"/>
                                        <p:tgtEl>
                                          <p:spTgt spid="180"/>
                                        </p:tgtEl>
                                        <p:attrNameLst>
                                          <p:attrName>ppt_x</p:attrName>
                                        </p:attrNameLst>
                                      </p:cBhvr>
                                      <p:tavLst>
                                        <p:tav tm="0">
                                          <p:val>
                                            <p:strVal val="#ppt_x"/>
                                          </p:val>
                                        </p:tav>
                                        <p:tav tm="100000">
                                          <p:val>
                                            <p:strVal val="#ppt_x"/>
                                          </p:val>
                                        </p:tav>
                                      </p:tavLst>
                                    </p:anim>
                                    <p:anim calcmode="lin" valueType="num">
                                      <p:cBhvr>
                                        <p:cTn id="100" dur="500" fill="hold"/>
                                        <p:tgtEl>
                                          <p:spTgt spid="18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8" presetClass="entr" presetSubtype="12" fill="hold" nodeType="clickEffect">
                                  <p:stCondLst>
                                    <p:cond delay="0"/>
                                  </p:stCondLst>
                                  <p:childTnLst>
                                    <p:set>
                                      <p:cBhvr>
                                        <p:cTn id="104" dur="1" fill="hold">
                                          <p:stCondLst>
                                            <p:cond delay="0"/>
                                          </p:stCondLst>
                                        </p:cTn>
                                        <p:tgtEl>
                                          <p:spTgt spid="149"/>
                                        </p:tgtEl>
                                        <p:attrNameLst>
                                          <p:attrName>style.visibility</p:attrName>
                                        </p:attrNameLst>
                                      </p:cBhvr>
                                      <p:to>
                                        <p:strVal val="visible"/>
                                      </p:to>
                                    </p:set>
                                    <p:animEffect transition="in" filter="strips(downLeft)">
                                      <p:cBhvr>
                                        <p:cTn id="105" dur="500"/>
                                        <p:tgtEl>
                                          <p:spTgt spid="149"/>
                                        </p:tgtEl>
                                      </p:cBhvr>
                                    </p:animEffect>
                                  </p:childTnLst>
                                </p:cTn>
                              </p:par>
                              <p:par>
                                <p:cTn id="106" presetID="18" presetClass="entr" presetSubtype="12" fill="hold" nodeType="withEffect">
                                  <p:stCondLst>
                                    <p:cond delay="0"/>
                                  </p:stCondLst>
                                  <p:childTnLst>
                                    <p:set>
                                      <p:cBhvr>
                                        <p:cTn id="107" dur="1" fill="hold">
                                          <p:stCondLst>
                                            <p:cond delay="0"/>
                                          </p:stCondLst>
                                        </p:cTn>
                                        <p:tgtEl>
                                          <p:spTgt spid="168"/>
                                        </p:tgtEl>
                                        <p:attrNameLst>
                                          <p:attrName>style.visibility</p:attrName>
                                        </p:attrNameLst>
                                      </p:cBhvr>
                                      <p:to>
                                        <p:strVal val="visible"/>
                                      </p:to>
                                    </p:set>
                                    <p:animEffect transition="in" filter="strips(downLeft)">
                                      <p:cBhvr>
                                        <p:cTn id="108" dur="500"/>
                                        <p:tgtEl>
                                          <p:spTgt spid="168"/>
                                        </p:tgtEl>
                                      </p:cBhvr>
                                    </p:animEffect>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181"/>
                                        </p:tgtEl>
                                        <p:attrNameLst>
                                          <p:attrName>style.visibility</p:attrName>
                                        </p:attrNameLst>
                                      </p:cBhvr>
                                      <p:to>
                                        <p:strVal val="visible"/>
                                      </p:to>
                                    </p:set>
                                    <p:animEffect transition="in" filter="fade">
                                      <p:cBhvr>
                                        <p:cTn id="113" dur="500"/>
                                        <p:tgtEl>
                                          <p:spTgt spid="181"/>
                                        </p:tgtEl>
                                      </p:cBhvr>
                                    </p:animEffect>
                                    <p:anim calcmode="lin" valueType="num">
                                      <p:cBhvr>
                                        <p:cTn id="114" dur="500" fill="hold"/>
                                        <p:tgtEl>
                                          <p:spTgt spid="181"/>
                                        </p:tgtEl>
                                        <p:attrNameLst>
                                          <p:attrName>ppt_x</p:attrName>
                                        </p:attrNameLst>
                                      </p:cBhvr>
                                      <p:tavLst>
                                        <p:tav tm="0">
                                          <p:val>
                                            <p:strVal val="#ppt_x"/>
                                          </p:val>
                                        </p:tav>
                                        <p:tav tm="100000">
                                          <p:val>
                                            <p:strVal val="#ppt_x"/>
                                          </p:val>
                                        </p:tav>
                                      </p:tavLst>
                                    </p:anim>
                                    <p:anim calcmode="lin" valueType="num">
                                      <p:cBhvr>
                                        <p:cTn id="115" dur="5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18" presetClass="entr" presetSubtype="6" fill="hold" nodeType="clickEffect">
                                  <p:stCondLst>
                                    <p:cond delay="0"/>
                                  </p:stCondLst>
                                  <p:childTnLst>
                                    <p:set>
                                      <p:cBhvr>
                                        <p:cTn id="119" dur="1" fill="hold">
                                          <p:stCondLst>
                                            <p:cond delay="0"/>
                                          </p:stCondLst>
                                        </p:cTn>
                                        <p:tgtEl>
                                          <p:spTgt spid="133"/>
                                        </p:tgtEl>
                                        <p:attrNameLst>
                                          <p:attrName>style.visibility</p:attrName>
                                        </p:attrNameLst>
                                      </p:cBhvr>
                                      <p:to>
                                        <p:strVal val="visible"/>
                                      </p:to>
                                    </p:set>
                                    <p:animEffect transition="in" filter="strips(downRight)">
                                      <p:cBhvr>
                                        <p:cTn id="120" dur="500"/>
                                        <p:tgtEl>
                                          <p:spTgt spid="133"/>
                                        </p:tgtEl>
                                      </p:cBhvr>
                                    </p:animEffect>
                                  </p:childTnLst>
                                </p:cTn>
                              </p:par>
                              <p:par>
                                <p:cTn id="121" presetID="18" presetClass="entr" presetSubtype="6" fill="hold" nodeType="withEffect">
                                  <p:stCondLst>
                                    <p:cond delay="0"/>
                                  </p:stCondLst>
                                  <p:childTnLst>
                                    <p:set>
                                      <p:cBhvr>
                                        <p:cTn id="122" dur="1" fill="hold">
                                          <p:stCondLst>
                                            <p:cond delay="0"/>
                                          </p:stCondLst>
                                        </p:cTn>
                                        <p:tgtEl>
                                          <p:spTgt spid="172"/>
                                        </p:tgtEl>
                                        <p:attrNameLst>
                                          <p:attrName>style.visibility</p:attrName>
                                        </p:attrNameLst>
                                      </p:cBhvr>
                                      <p:to>
                                        <p:strVal val="visible"/>
                                      </p:to>
                                    </p:set>
                                    <p:animEffect transition="in" filter="strips(downRight)">
                                      <p:cBhvr>
                                        <p:cTn id="123" dur="500"/>
                                        <p:tgtEl>
                                          <p:spTgt spid="172"/>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182"/>
                                        </p:tgtEl>
                                        <p:attrNameLst>
                                          <p:attrName>style.visibility</p:attrName>
                                        </p:attrNameLst>
                                      </p:cBhvr>
                                      <p:to>
                                        <p:strVal val="visible"/>
                                      </p:to>
                                    </p:set>
                                    <p:animEffect transition="in" filter="fade">
                                      <p:cBhvr>
                                        <p:cTn id="128" dur="500"/>
                                        <p:tgtEl>
                                          <p:spTgt spid="182"/>
                                        </p:tgtEl>
                                      </p:cBhvr>
                                    </p:animEffect>
                                    <p:anim calcmode="lin" valueType="num">
                                      <p:cBhvr>
                                        <p:cTn id="129" dur="500" fill="hold"/>
                                        <p:tgtEl>
                                          <p:spTgt spid="182"/>
                                        </p:tgtEl>
                                        <p:attrNameLst>
                                          <p:attrName>ppt_x</p:attrName>
                                        </p:attrNameLst>
                                      </p:cBhvr>
                                      <p:tavLst>
                                        <p:tav tm="0">
                                          <p:val>
                                            <p:strVal val="#ppt_x"/>
                                          </p:val>
                                        </p:tav>
                                        <p:tav tm="100000">
                                          <p:val>
                                            <p:strVal val="#ppt_x"/>
                                          </p:val>
                                        </p:tav>
                                      </p:tavLst>
                                    </p:anim>
                                    <p:anim calcmode="lin" valueType="num">
                                      <p:cBhvr>
                                        <p:cTn id="130" dur="500" fill="hold"/>
                                        <p:tgtEl>
                                          <p:spTgt spid="182"/>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18" presetClass="entr" presetSubtype="12" fill="hold" nodeType="clickEffect">
                                  <p:stCondLst>
                                    <p:cond delay="0"/>
                                  </p:stCondLst>
                                  <p:childTnLst>
                                    <p:set>
                                      <p:cBhvr>
                                        <p:cTn id="134" dur="1" fill="hold">
                                          <p:stCondLst>
                                            <p:cond delay="0"/>
                                          </p:stCondLst>
                                        </p:cTn>
                                        <p:tgtEl>
                                          <p:spTgt spid="134"/>
                                        </p:tgtEl>
                                        <p:attrNameLst>
                                          <p:attrName>style.visibility</p:attrName>
                                        </p:attrNameLst>
                                      </p:cBhvr>
                                      <p:to>
                                        <p:strVal val="visible"/>
                                      </p:to>
                                    </p:set>
                                    <p:animEffect transition="in" filter="strips(downLeft)">
                                      <p:cBhvr>
                                        <p:cTn id="135" dur="500"/>
                                        <p:tgtEl>
                                          <p:spTgt spid="134"/>
                                        </p:tgtEl>
                                      </p:cBhvr>
                                    </p:animEffect>
                                  </p:childTnLst>
                                </p:cTn>
                              </p:par>
                              <p:par>
                                <p:cTn id="136" presetID="18" presetClass="entr" presetSubtype="12" fill="hold" nodeType="withEffect">
                                  <p:stCondLst>
                                    <p:cond delay="0"/>
                                  </p:stCondLst>
                                  <p:childTnLst>
                                    <p:set>
                                      <p:cBhvr>
                                        <p:cTn id="137" dur="1" fill="hold">
                                          <p:stCondLst>
                                            <p:cond delay="0"/>
                                          </p:stCondLst>
                                        </p:cTn>
                                        <p:tgtEl>
                                          <p:spTgt spid="171"/>
                                        </p:tgtEl>
                                        <p:attrNameLst>
                                          <p:attrName>style.visibility</p:attrName>
                                        </p:attrNameLst>
                                      </p:cBhvr>
                                      <p:to>
                                        <p:strVal val="visible"/>
                                      </p:to>
                                    </p:set>
                                    <p:animEffect transition="in" filter="strips(downLeft)">
                                      <p:cBhvr>
                                        <p:cTn id="138" dur="500"/>
                                        <p:tgtEl>
                                          <p:spTgt spid="171"/>
                                        </p:tgtEl>
                                      </p:cBhvr>
                                    </p:animEffect>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183"/>
                                        </p:tgtEl>
                                        <p:attrNameLst>
                                          <p:attrName>style.visibility</p:attrName>
                                        </p:attrNameLst>
                                      </p:cBhvr>
                                      <p:to>
                                        <p:strVal val="visible"/>
                                      </p:to>
                                    </p:set>
                                    <p:animEffect transition="in" filter="fade">
                                      <p:cBhvr>
                                        <p:cTn id="143" dur="500"/>
                                        <p:tgtEl>
                                          <p:spTgt spid="183"/>
                                        </p:tgtEl>
                                      </p:cBhvr>
                                    </p:animEffect>
                                    <p:anim calcmode="lin" valueType="num">
                                      <p:cBhvr>
                                        <p:cTn id="144" dur="500" fill="hold"/>
                                        <p:tgtEl>
                                          <p:spTgt spid="183"/>
                                        </p:tgtEl>
                                        <p:attrNameLst>
                                          <p:attrName>ppt_x</p:attrName>
                                        </p:attrNameLst>
                                      </p:cBhvr>
                                      <p:tavLst>
                                        <p:tav tm="0">
                                          <p:val>
                                            <p:strVal val="#ppt_x"/>
                                          </p:val>
                                        </p:tav>
                                        <p:tav tm="100000">
                                          <p:val>
                                            <p:strVal val="#ppt_x"/>
                                          </p:val>
                                        </p:tav>
                                      </p:tavLst>
                                    </p:anim>
                                    <p:anim calcmode="lin" valueType="num">
                                      <p:cBhvr>
                                        <p:cTn id="145" dur="500" fill="hold"/>
                                        <p:tgtEl>
                                          <p:spTgt spid="183"/>
                                        </p:tgtEl>
                                        <p:attrNameLst>
                                          <p:attrName>ppt_y</p:attrName>
                                        </p:attrNameLst>
                                      </p:cBhvr>
                                      <p:tavLst>
                                        <p:tav tm="0">
                                          <p:val>
                                            <p:strVal val="#ppt_y+.1"/>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18" presetClass="entr" presetSubtype="6" fill="hold" nodeType="clickEffect">
                                  <p:stCondLst>
                                    <p:cond delay="0"/>
                                  </p:stCondLst>
                                  <p:childTnLst>
                                    <p:set>
                                      <p:cBhvr>
                                        <p:cTn id="149" dur="1" fill="hold">
                                          <p:stCondLst>
                                            <p:cond delay="0"/>
                                          </p:stCondLst>
                                        </p:cTn>
                                        <p:tgtEl>
                                          <p:spTgt spid="142"/>
                                        </p:tgtEl>
                                        <p:attrNameLst>
                                          <p:attrName>style.visibility</p:attrName>
                                        </p:attrNameLst>
                                      </p:cBhvr>
                                      <p:to>
                                        <p:strVal val="visible"/>
                                      </p:to>
                                    </p:set>
                                    <p:animEffect transition="in" filter="strips(downRight)">
                                      <p:cBhvr>
                                        <p:cTn id="150" dur="500"/>
                                        <p:tgtEl>
                                          <p:spTgt spid="142"/>
                                        </p:tgtEl>
                                      </p:cBhvr>
                                    </p:animEffect>
                                  </p:childTnLst>
                                </p:cTn>
                              </p:par>
                              <p:par>
                                <p:cTn id="151" presetID="18" presetClass="entr" presetSubtype="6" fill="hold" nodeType="withEffect">
                                  <p:stCondLst>
                                    <p:cond delay="0"/>
                                  </p:stCondLst>
                                  <p:childTnLst>
                                    <p:set>
                                      <p:cBhvr>
                                        <p:cTn id="152" dur="1" fill="hold">
                                          <p:stCondLst>
                                            <p:cond delay="0"/>
                                          </p:stCondLst>
                                        </p:cTn>
                                        <p:tgtEl>
                                          <p:spTgt spid="170"/>
                                        </p:tgtEl>
                                        <p:attrNameLst>
                                          <p:attrName>style.visibility</p:attrName>
                                        </p:attrNameLst>
                                      </p:cBhvr>
                                      <p:to>
                                        <p:strVal val="visible"/>
                                      </p:to>
                                    </p:set>
                                    <p:animEffect transition="in" filter="strips(downRight)">
                                      <p:cBhvr>
                                        <p:cTn id="153" dur="500"/>
                                        <p:tgtEl>
                                          <p:spTgt spid="170"/>
                                        </p:tgtEl>
                                      </p:cBhvr>
                                    </p:animEffect>
                                  </p:childTnLst>
                                </p:cTn>
                              </p:par>
                            </p:childTnLst>
                          </p:cTn>
                        </p:par>
                      </p:childTnLst>
                    </p:cTn>
                  </p:par>
                  <p:par>
                    <p:cTn id="154" fill="hold">
                      <p:stCondLst>
                        <p:cond delay="indefinite"/>
                      </p:stCondLst>
                      <p:childTnLst>
                        <p:par>
                          <p:cTn id="155" fill="hold">
                            <p:stCondLst>
                              <p:cond delay="0"/>
                            </p:stCondLst>
                            <p:childTnLst>
                              <p:par>
                                <p:cTn id="156" presetID="42" presetClass="entr" presetSubtype="0" fill="hold" grpId="0" nodeType="clickEffect">
                                  <p:stCondLst>
                                    <p:cond delay="0"/>
                                  </p:stCondLst>
                                  <p:childTnLst>
                                    <p:set>
                                      <p:cBhvr>
                                        <p:cTn id="157" dur="1" fill="hold">
                                          <p:stCondLst>
                                            <p:cond delay="0"/>
                                          </p:stCondLst>
                                        </p:cTn>
                                        <p:tgtEl>
                                          <p:spTgt spid="184"/>
                                        </p:tgtEl>
                                        <p:attrNameLst>
                                          <p:attrName>style.visibility</p:attrName>
                                        </p:attrNameLst>
                                      </p:cBhvr>
                                      <p:to>
                                        <p:strVal val="visible"/>
                                      </p:to>
                                    </p:set>
                                    <p:animEffect transition="in" filter="fade">
                                      <p:cBhvr>
                                        <p:cTn id="158" dur="500"/>
                                        <p:tgtEl>
                                          <p:spTgt spid="184"/>
                                        </p:tgtEl>
                                      </p:cBhvr>
                                    </p:animEffect>
                                    <p:anim calcmode="lin" valueType="num">
                                      <p:cBhvr>
                                        <p:cTn id="159" dur="500" fill="hold"/>
                                        <p:tgtEl>
                                          <p:spTgt spid="184"/>
                                        </p:tgtEl>
                                        <p:attrNameLst>
                                          <p:attrName>ppt_x</p:attrName>
                                        </p:attrNameLst>
                                      </p:cBhvr>
                                      <p:tavLst>
                                        <p:tav tm="0">
                                          <p:val>
                                            <p:strVal val="#ppt_x"/>
                                          </p:val>
                                        </p:tav>
                                        <p:tav tm="100000">
                                          <p:val>
                                            <p:strVal val="#ppt_x"/>
                                          </p:val>
                                        </p:tav>
                                      </p:tavLst>
                                    </p:anim>
                                    <p:anim calcmode="lin" valueType="num">
                                      <p:cBhvr>
                                        <p:cTn id="160" dur="500" fill="hold"/>
                                        <p:tgtEl>
                                          <p:spTgt spid="184"/>
                                        </p:tgtEl>
                                        <p:attrNameLst>
                                          <p:attrName>ppt_y</p:attrName>
                                        </p:attrNameLst>
                                      </p:cBhvr>
                                      <p:tavLst>
                                        <p:tav tm="0">
                                          <p:val>
                                            <p:strVal val="#ppt_y+.1"/>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18" presetClass="entr" presetSubtype="6" fill="hold" nodeType="clickEffect">
                                  <p:stCondLst>
                                    <p:cond delay="0"/>
                                  </p:stCondLst>
                                  <p:childTnLst>
                                    <p:set>
                                      <p:cBhvr>
                                        <p:cTn id="164" dur="1" fill="hold">
                                          <p:stCondLst>
                                            <p:cond delay="0"/>
                                          </p:stCondLst>
                                        </p:cTn>
                                        <p:tgtEl>
                                          <p:spTgt spid="144"/>
                                        </p:tgtEl>
                                        <p:attrNameLst>
                                          <p:attrName>style.visibility</p:attrName>
                                        </p:attrNameLst>
                                      </p:cBhvr>
                                      <p:to>
                                        <p:strVal val="visible"/>
                                      </p:to>
                                    </p:set>
                                    <p:animEffect transition="in" filter="strips(downRight)">
                                      <p:cBhvr>
                                        <p:cTn id="165" dur="500"/>
                                        <p:tgtEl>
                                          <p:spTgt spid="144"/>
                                        </p:tgtEl>
                                      </p:cBhvr>
                                    </p:animEffect>
                                  </p:childTnLst>
                                </p:cTn>
                              </p:par>
                              <p:par>
                                <p:cTn id="166" presetID="18" presetClass="entr" presetSubtype="6" fill="hold" nodeType="withEffect">
                                  <p:stCondLst>
                                    <p:cond delay="0"/>
                                  </p:stCondLst>
                                  <p:childTnLst>
                                    <p:set>
                                      <p:cBhvr>
                                        <p:cTn id="167" dur="1" fill="hold">
                                          <p:stCondLst>
                                            <p:cond delay="0"/>
                                          </p:stCondLst>
                                        </p:cTn>
                                        <p:tgtEl>
                                          <p:spTgt spid="169"/>
                                        </p:tgtEl>
                                        <p:attrNameLst>
                                          <p:attrName>style.visibility</p:attrName>
                                        </p:attrNameLst>
                                      </p:cBhvr>
                                      <p:to>
                                        <p:strVal val="visible"/>
                                      </p:to>
                                    </p:set>
                                    <p:animEffect transition="in" filter="strips(downRight)">
                                      <p:cBhvr>
                                        <p:cTn id="168" dur="500"/>
                                        <p:tgtEl>
                                          <p:spTgt spid="169"/>
                                        </p:tgtEl>
                                      </p:cBhvr>
                                    </p:animEffect>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grpId="0" nodeType="clickEffect">
                                  <p:stCondLst>
                                    <p:cond delay="0"/>
                                  </p:stCondLst>
                                  <p:childTnLst>
                                    <p:set>
                                      <p:cBhvr>
                                        <p:cTn id="172" dur="1" fill="hold">
                                          <p:stCondLst>
                                            <p:cond delay="0"/>
                                          </p:stCondLst>
                                        </p:cTn>
                                        <p:tgtEl>
                                          <p:spTgt spid="185"/>
                                        </p:tgtEl>
                                        <p:attrNameLst>
                                          <p:attrName>style.visibility</p:attrName>
                                        </p:attrNameLst>
                                      </p:cBhvr>
                                      <p:to>
                                        <p:strVal val="visible"/>
                                      </p:to>
                                    </p:set>
                                    <p:animEffect transition="in" filter="fade">
                                      <p:cBhvr>
                                        <p:cTn id="173" dur="500"/>
                                        <p:tgtEl>
                                          <p:spTgt spid="185"/>
                                        </p:tgtEl>
                                      </p:cBhvr>
                                    </p:animEffect>
                                    <p:anim calcmode="lin" valueType="num">
                                      <p:cBhvr>
                                        <p:cTn id="174" dur="500" fill="hold"/>
                                        <p:tgtEl>
                                          <p:spTgt spid="185"/>
                                        </p:tgtEl>
                                        <p:attrNameLst>
                                          <p:attrName>ppt_x</p:attrName>
                                        </p:attrNameLst>
                                      </p:cBhvr>
                                      <p:tavLst>
                                        <p:tav tm="0">
                                          <p:val>
                                            <p:strVal val="#ppt_x"/>
                                          </p:val>
                                        </p:tav>
                                        <p:tav tm="100000">
                                          <p:val>
                                            <p:strVal val="#ppt_x"/>
                                          </p:val>
                                        </p:tav>
                                      </p:tavLst>
                                    </p:anim>
                                    <p:anim calcmode="lin" valueType="num">
                                      <p:cBhvr>
                                        <p:cTn id="175" dur="500" fill="hold"/>
                                        <p:tgtEl>
                                          <p:spTgt spid="185"/>
                                        </p:tgtEl>
                                        <p:attrNameLst>
                                          <p:attrName>ppt_y</p:attrName>
                                        </p:attrNameLst>
                                      </p:cBhvr>
                                      <p:tavLst>
                                        <p:tav tm="0">
                                          <p:val>
                                            <p:strVal val="#ppt_y+.1"/>
                                          </p:val>
                                        </p:tav>
                                        <p:tav tm="100000">
                                          <p:val>
                                            <p:strVal val="#ppt_y"/>
                                          </p:val>
                                        </p:tav>
                                      </p:tavLst>
                                    </p:anim>
                                  </p:childTnLst>
                                </p:cTn>
                              </p:par>
                            </p:childTnLst>
                          </p:cTn>
                        </p:par>
                      </p:childTnLst>
                    </p:cTn>
                  </p:par>
                  <p:par>
                    <p:cTn id="176" fill="hold">
                      <p:stCondLst>
                        <p:cond delay="indefinite"/>
                      </p:stCondLst>
                      <p:childTnLst>
                        <p:par>
                          <p:cTn id="177" fill="hold">
                            <p:stCondLst>
                              <p:cond delay="0"/>
                            </p:stCondLst>
                            <p:childTnLst>
                              <p:par>
                                <p:cTn id="178" presetID="53" presetClass="entr" presetSubtype="16" fill="hold" grpId="0" nodeType="clickEffect">
                                  <p:stCondLst>
                                    <p:cond delay="0"/>
                                  </p:stCondLst>
                                  <p:childTnLst>
                                    <p:set>
                                      <p:cBhvr>
                                        <p:cTn id="179" dur="1" fill="hold">
                                          <p:stCondLst>
                                            <p:cond delay="0"/>
                                          </p:stCondLst>
                                        </p:cTn>
                                        <p:tgtEl>
                                          <p:spTgt spid="187"/>
                                        </p:tgtEl>
                                        <p:attrNameLst>
                                          <p:attrName>style.visibility</p:attrName>
                                        </p:attrNameLst>
                                      </p:cBhvr>
                                      <p:to>
                                        <p:strVal val="visible"/>
                                      </p:to>
                                    </p:set>
                                    <p:anim calcmode="lin" valueType="num">
                                      <p:cBhvr>
                                        <p:cTn id="180" dur="500" fill="hold"/>
                                        <p:tgtEl>
                                          <p:spTgt spid="187"/>
                                        </p:tgtEl>
                                        <p:attrNameLst>
                                          <p:attrName>ppt_w</p:attrName>
                                        </p:attrNameLst>
                                      </p:cBhvr>
                                      <p:tavLst>
                                        <p:tav tm="0">
                                          <p:val>
                                            <p:fltVal val="0"/>
                                          </p:val>
                                        </p:tav>
                                        <p:tav tm="100000">
                                          <p:val>
                                            <p:strVal val="#ppt_w"/>
                                          </p:val>
                                        </p:tav>
                                      </p:tavLst>
                                    </p:anim>
                                    <p:anim calcmode="lin" valueType="num">
                                      <p:cBhvr>
                                        <p:cTn id="181" dur="500" fill="hold"/>
                                        <p:tgtEl>
                                          <p:spTgt spid="187"/>
                                        </p:tgtEl>
                                        <p:attrNameLst>
                                          <p:attrName>ppt_h</p:attrName>
                                        </p:attrNameLst>
                                      </p:cBhvr>
                                      <p:tavLst>
                                        <p:tav tm="0">
                                          <p:val>
                                            <p:fltVal val="0"/>
                                          </p:val>
                                        </p:tav>
                                        <p:tav tm="100000">
                                          <p:val>
                                            <p:strVal val="#ppt_h"/>
                                          </p:val>
                                        </p:tav>
                                      </p:tavLst>
                                    </p:anim>
                                    <p:animEffect transition="in" filter="fade">
                                      <p:cBhvr>
                                        <p:cTn id="182" dur="500"/>
                                        <p:tgtEl>
                                          <p:spTgt spid="187"/>
                                        </p:tgtEl>
                                      </p:cBhvr>
                                    </p:animEffec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grpId="0" nodeType="clickEffect">
                                  <p:stCondLst>
                                    <p:cond delay="0"/>
                                  </p:stCondLst>
                                  <p:childTnLst>
                                    <p:set>
                                      <p:cBhvr>
                                        <p:cTn id="186" dur="1" fill="hold">
                                          <p:stCondLst>
                                            <p:cond delay="0"/>
                                          </p:stCondLst>
                                        </p:cTn>
                                        <p:tgtEl>
                                          <p:spTgt spid="176"/>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86"/>
                                        </p:tgtEl>
                                        <p:attrNameLst>
                                          <p:attrName>style.visibility</p:attrName>
                                        </p:attrNameLst>
                                      </p:cBhvr>
                                      <p:to>
                                        <p:strVal val="visible"/>
                                      </p:to>
                                    </p:set>
                                    <p:anim calcmode="lin" valueType="num">
                                      <p:cBhvr>
                                        <p:cTn id="191" dur="500" fill="hold"/>
                                        <p:tgtEl>
                                          <p:spTgt spid="186"/>
                                        </p:tgtEl>
                                        <p:attrNameLst>
                                          <p:attrName>ppt_w</p:attrName>
                                        </p:attrNameLst>
                                      </p:cBhvr>
                                      <p:tavLst>
                                        <p:tav tm="0">
                                          <p:val>
                                            <p:fltVal val="0"/>
                                          </p:val>
                                        </p:tav>
                                        <p:tav tm="100000">
                                          <p:val>
                                            <p:strVal val="#ppt_w"/>
                                          </p:val>
                                        </p:tav>
                                      </p:tavLst>
                                    </p:anim>
                                    <p:anim calcmode="lin" valueType="num">
                                      <p:cBhvr>
                                        <p:cTn id="192" dur="500" fill="hold"/>
                                        <p:tgtEl>
                                          <p:spTgt spid="186"/>
                                        </p:tgtEl>
                                        <p:attrNameLst>
                                          <p:attrName>ppt_h</p:attrName>
                                        </p:attrNameLst>
                                      </p:cBhvr>
                                      <p:tavLst>
                                        <p:tav tm="0">
                                          <p:val>
                                            <p:fltVal val="0"/>
                                          </p:val>
                                        </p:tav>
                                        <p:tav tm="100000">
                                          <p:val>
                                            <p:strVal val="#ppt_h"/>
                                          </p:val>
                                        </p:tav>
                                      </p:tavLst>
                                    </p:anim>
                                    <p:animEffect transition="in" filter="fade">
                                      <p:cBhvr>
                                        <p:cTn id="193" dur="500"/>
                                        <p:tgtEl>
                                          <p:spTgt spid="186"/>
                                        </p:tgtEl>
                                      </p:cBhvr>
                                    </p:animEffect>
                                  </p:childTnLst>
                                </p:cTn>
                              </p:par>
                            </p:childTnLst>
                          </p:cTn>
                        </p:par>
                      </p:childTnLst>
                    </p:cTn>
                  </p:par>
                  <p:par>
                    <p:cTn id="194" fill="hold">
                      <p:stCondLst>
                        <p:cond delay="indefinite"/>
                      </p:stCondLst>
                      <p:childTnLst>
                        <p:par>
                          <p:cTn id="195" fill="hold">
                            <p:stCondLst>
                              <p:cond delay="0"/>
                            </p:stCondLst>
                            <p:childTnLst>
                              <p:par>
                                <p:cTn id="196" presetID="9" presetClass="entr" presetSubtype="0" fill="hold" grpId="0" nodeType="clickEffect">
                                  <p:stCondLst>
                                    <p:cond delay="0"/>
                                  </p:stCondLst>
                                  <p:childTnLst>
                                    <p:set>
                                      <p:cBhvr>
                                        <p:cTn id="197" dur="1" fill="hold">
                                          <p:stCondLst>
                                            <p:cond delay="0"/>
                                          </p:stCondLst>
                                        </p:cTn>
                                        <p:tgtEl>
                                          <p:spTgt spid="177"/>
                                        </p:tgtEl>
                                        <p:attrNameLst>
                                          <p:attrName>style.visibility</p:attrName>
                                        </p:attrNameLst>
                                      </p:cBhvr>
                                      <p:to>
                                        <p:strVal val="visible"/>
                                      </p:to>
                                    </p:set>
                                    <p:animEffect transition="in" filter="dissolve">
                                      <p:cBhvr>
                                        <p:cTn id="198" dur="500"/>
                                        <p:tgtEl>
                                          <p:spTgt spid="177"/>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88"/>
                                        </p:tgtEl>
                                        <p:attrNameLst>
                                          <p:attrName>style.visibility</p:attrName>
                                        </p:attrNameLst>
                                      </p:cBhvr>
                                      <p:to>
                                        <p:strVal val="visible"/>
                                      </p:to>
                                    </p:set>
                                    <p:anim calcmode="lin" valueType="num">
                                      <p:cBhvr>
                                        <p:cTn id="203" dur="500" fill="hold"/>
                                        <p:tgtEl>
                                          <p:spTgt spid="188"/>
                                        </p:tgtEl>
                                        <p:attrNameLst>
                                          <p:attrName>ppt_w</p:attrName>
                                        </p:attrNameLst>
                                      </p:cBhvr>
                                      <p:tavLst>
                                        <p:tav tm="0">
                                          <p:val>
                                            <p:fltVal val="0"/>
                                          </p:val>
                                        </p:tav>
                                        <p:tav tm="100000">
                                          <p:val>
                                            <p:strVal val="#ppt_w"/>
                                          </p:val>
                                        </p:tav>
                                      </p:tavLst>
                                    </p:anim>
                                    <p:anim calcmode="lin" valueType="num">
                                      <p:cBhvr>
                                        <p:cTn id="204" dur="500" fill="hold"/>
                                        <p:tgtEl>
                                          <p:spTgt spid="188"/>
                                        </p:tgtEl>
                                        <p:attrNameLst>
                                          <p:attrName>ppt_h</p:attrName>
                                        </p:attrNameLst>
                                      </p:cBhvr>
                                      <p:tavLst>
                                        <p:tav tm="0">
                                          <p:val>
                                            <p:fltVal val="0"/>
                                          </p:val>
                                        </p:tav>
                                        <p:tav tm="100000">
                                          <p:val>
                                            <p:strVal val="#ppt_h"/>
                                          </p:val>
                                        </p:tav>
                                      </p:tavLst>
                                    </p:anim>
                                    <p:animEffect transition="in" filter="fade">
                                      <p:cBhvr>
                                        <p:cTn id="205" dur="500"/>
                                        <p:tgtEl>
                                          <p:spTgt spid="188"/>
                                        </p:tgtEl>
                                      </p:cBhvr>
                                    </p:animEffect>
                                  </p:childTnLst>
                                </p:cTn>
                              </p:par>
                            </p:childTnLst>
                          </p:cTn>
                        </p:par>
                      </p:childTnLst>
                    </p:cTn>
                  </p:par>
                  <p:par>
                    <p:cTn id="206" fill="hold">
                      <p:stCondLst>
                        <p:cond delay="indefinite"/>
                      </p:stCondLst>
                      <p:childTnLst>
                        <p:par>
                          <p:cTn id="207" fill="hold">
                            <p:stCondLst>
                              <p:cond delay="0"/>
                            </p:stCondLst>
                            <p:childTnLst>
                              <p:par>
                                <p:cTn id="208" presetID="22" presetClass="entr" presetSubtype="1" fill="hold" nodeType="clickEffect">
                                  <p:stCondLst>
                                    <p:cond delay="0"/>
                                  </p:stCondLst>
                                  <p:childTnLst>
                                    <p:set>
                                      <p:cBhvr>
                                        <p:cTn id="209" dur="1" fill="hold">
                                          <p:stCondLst>
                                            <p:cond delay="0"/>
                                          </p:stCondLst>
                                        </p:cTn>
                                        <p:tgtEl>
                                          <p:spTgt spid="192"/>
                                        </p:tgtEl>
                                        <p:attrNameLst>
                                          <p:attrName>style.visibility</p:attrName>
                                        </p:attrNameLst>
                                      </p:cBhvr>
                                      <p:to>
                                        <p:strVal val="visible"/>
                                      </p:to>
                                    </p:set>
                                    <p:animEffect transition="in" filter="wipe(up)">
                                      <p:cBhvr>
                                        <p:cTn id="210" dur="500"/>
                                        <p:tgtEl>
                                          <p:spTgt spid="192"/>
                                        </p:tgtEl>
                                      </p:cBhvr>
                                    </p:animEffect>
                                  </p:childTnLst>
                                </p:cTn>
                              </p:par>
                            </p:childTnLst>
                          </p:cTn>
                        </p:par>
                      </p:childTnLst>
                    </p:cTn>
                  </p:par>
                  <p:par>
                    <p:cTn id="211" fill="hold">
                      <p:stCondLst>
                        <p:cond delay="indefinite"/>
                      </p:stCondLst>
                      <p:childTnLst>
                        <p:par>
                          <p:cTn id="212" fill="hold">
                            <p:stCondLst>
                              <p:cond delay="0"/>
                            </p:stCondLst>
                            <p:childTnLst>
                              <p:par>
                                <p:cTn id="213" presetID="22" presetClass="entr" presetSubtype="1" fill="hold" nodeType="clickEffect">
                                  <p:stCondLst>
                                    <p:cond delay="0"/>
                                  </p:stCondLst>
                                  <p:childTnLst>
                                    <p:set>
                                      <p:cBhvr>
                                        <p:cTn id="214" dur="1" fill="hold">
                                          <p:stCondLst>
                                            <p:cond delay="0"/>
                                          </p:stCondLst>
                                        </p:cTn>
                                        <p:tgtEl>
                                          <p:spTgt spid="193"/>
                                        </p:tgtEl>
                                        <p:attrNameLst>
                                          <p:attrName>style.visibility</p:attrName>
                                        </p:attrNameLst>
                                      </p:cBhvr>
                                      <p:to>
                                        <p:strVal val="visible"/>
                                      </p:to>
                                    </p:set>
                                    <p:animEffect transition="in" filter="wipe(up)">
                                      <p:cBhvr>
                                        <p:cTn id="215" dur="500"/>
                                        <p:tgtEl>
                                          <p:spTgt spid="193"/>
                                        </p:tgtEl>
                                      </p:cBhvr>
                                    </p:animEffect>
                                  </p:childTnLst>
                                </p:cTn>
                              </p:par>
                            </p:childTnLst>
                          </p:cTn>
                        </p:par>
                      </p:childTnLst>
                    </p:cTn>
                  </p:par>
                  <p:par>
                    <p:cTn id="216" fill="hold">
                      <p:stCondLst>
                        <p:cond delay="indefinite"/>
                      </p:stCondLst>
                      <p:childTnLst>
                        <p:par>
                          <p:cTn id="217" fill="hold">
                            <p:stCondLst>
                              <p:cond delay="0"/>
                            </p:stCondLst>
                            <p:childTnLst>
                              <p:par>
                                <p:cTn id="218" presetID="22" presetClass="entr" presetSubtype="1" fill="hold" nodeType="clickEffect">
                                  <p:stCondLst>
                                    <p:cond delay="0"/>
                                  </p:stCondLst>
                                  <p:childTnLst>
                                    <p:set>
                                      <p:cBhvr>
                                        <p:cTn id="219" dur="1" fill="hold">
                                          <p:stCondLst>
                                            <p:cond delay="0"/>
                                          </p:stCondLst>
                                        </p:cTn>
                                        <p:tgtEl>
                                          <p:spTgt spid="197"/>
                                        </p:tgtEl>
                                        <p:attrNameLst>
                                          <p:attrName>style.visibility</p:attrName>
                                        </p:attrNameLst>
                                      </p:cBhvr>
                                      <p:to>
                                        <p:strVal val="visible"/>
                                      </p:to>
                                    </p:set>
                                    <p:animEffect transition="in" filter="wipe(up)">
                                      <p:cBhvr>
                                        <p:cTn id="220" dur="500"/>
                                        <p:tgtEl>
                                          <p:spTgt spid="197"/>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1" fill="hold" nodeType="clickEffect">
                                  <p:stCondLst>
                                    <p:cond delay="0"/>
                                  </p:stCondLst>
                                  <p:childTnLst>
                                    <p:set>
                                      <p:cBhvr>
                                        <p:cTn id="224" dur="1" fill="hold">
                                          <p:stCondLst>
                                            <p:cond delay="0"/>
                                          </p:stCondLst>
                                        </p:cTn>
                                        <p:tgtEl>
                                          <p:spTgt spid="201"/>
                                        </p:tgtEl>
                                        <p:attrNameLst>
                                          <p:attrName>style.visibility</p:attrName>
                                        </p:attrNameLst>
                                      </p:cBhvr>
                                      <p:to>
                                        <p:strVal val="visible"/>
                                      </p:to>
                                    </p:set>
                                    <p:animEffect transition="in" filter="wipe(up)">
                                      <p:cBhvr>
                                        <p:cTn id="225" dur="500"/>
                                        <p:tgtEl>
                                          <p:spTgt spid="201"/>
                                        </p:tgtEl>
                                      </p:cBhvr>
                                    </p:animEffect>
                                  </p:childTnLst>
                                </p:cTn>
                              </p:par>
                            </p:childTnLst>
                          </p:cTn>
                        </p:par>
                      </p:childTnLst>
                    </p:cTn>
                  </p:par>
                  <p:par>
                    <p:cTn id="226" fill="hold">
                      <p:stCondLst>
                        <p:cond delay="indefinite"/>
                      </p:stCondLst>
                      <p:childTnLst>
                        <p:par>
                          <p:cTn id="227" fill="hold">
                            <p:stCondLst>
                              <p:cond delay="0"/>
                            </p:stCondLst>
                            <p:childTnLst>
                              <p:par>
                                <p:cTn id="228" presetID="22" presetClass="entr" presetSubtype="1" fill="hold" nodeType="clickEffect">
                                  <p:stCondLst>
                                    <p:cond delay="0"/>
                                  </p:stCondLst>
                                  <p:childTnLst>
                                    <p:set>
                                      <p:cBhvr>
                                        <p:cTn id="229" dur="1" fill="hold">
                                          <p:stCondLst>
                                            <p:cond delay="0"/>
                                          </p:stCondLst>
                                        </p:cTn>
                                        <p:tgtEl>
                                          <p:spTgt spid="205"/>
                                        </p:tgtEl>
                                        <p:attrNameLst>
                                          <p:attrName>style.visibility</p:attrName>
                                        </p:attrNameLst>
                                      </p:cBhvr>
                                      <p:to>
                                        <p:strVal val="visible"/>
                                      </p:to>
                                    </p:set>
                                    <p:animEffect transition="in" filter="wipe(up)">
                                      <p:cBhvr>
                                        <p:cTn id="230" dur="500"/>
                                        <p:tgtEl>
                                          <p:spTgt spid="205"/>
                                        </p:tgtEl>
                                      </p:cBhvr>
                                    </p:animEffect>
                                  </p:childTnLst>
                                </p:cTn>
                              </p:par>
                            </p:childTnLst>
                          </p:cTn>
                        </p:par>
                      </p:childTnLst>
                    </p:cTn>
                  </p:par>
                  <p:par>
                    <p:cTn id="231" fill="hold">
                      <p:stCondLst>
                        <p:cond delay="indefinite"/>
                      </p:stCondLst>
                      <p:childTnLst>
                        <p:par>
                          <p:cTn id="232" fill="hold">
                            <p:stCondLst>
                              <p:cond delay="0"/>
                            </p:stCondLst>
                            <p:childTnLst>
                              <p:par>
                                <p:cTn id="233" presetID="22" presetClass="entr" presetSubtype="1" fill="hold" nodeType="clickEffect">
                                  <p:stCondLst>
                                    <p:cond delay="0"/>
                                  </p:stCondLst>
                                  <p:childTnLst>
                                    <p:set>
                                      <p:cBhvr>
                                        <p:cTn id="234" dur="1" fill="hold">
                                          <p:stCondLst>
                                            <p:cond delay="0"/>
                                          </p:stCondLst>
                                        </p:cTn>
                                        <p:tgtEl>
                                          <p:spTgt spid="209"/>
                                        </p:tgtEl>
                                        <p:attrNameLst>
                                          <p:attrName>style.visibility</p:attrName>
                                        </p:attrNameLst>
                                      </p:cBhvr>
                                      <p:to>
                                        <p:strVal val="visible"/>
                                      </p:to>
                                    </p:set>
                                    <p:animEffect transition="in" filter="wipe(up)">
                                      <p:cBhvr>
                                        <p:cTn id="235" dur="500"/>
                                        <p:tgtEl>
                                          <p:spTgt spid="209"/>
                                        </p:tgtEl>
                                      </p:cBhvr>
                                    </p:animEffect>
                                  </p:childTnLst>
                                </p:cTn>
                              </p:par>
                            </p:childTnLst>
                          </p:cTn>
                        </p:par>
                      </p:childTnLst>
                    </p:cTn>
                  </p:par>
                  <p:par>
                    <p:cTn id="236" fill="hold">
                      <p:stCondLst>
                        <p:cond delay="indefinite"/>
                      </p:stCondLst>
                      <p:childTnLst>
                        <p:par>
                          <p:cTn id="237" fill="hold">
                            <p:stCondLst>
                              <p:cond delay="0"/>
                            </p:stCondLst>
                            <p:childTnLst>
                              <p:par>
                                <p:cTn id="238" presetID="22" presetClass="entr" presetSubtype="1" fill="hold" nodeType="clickEffect">
                                  <p:stCondLst>
                                    <p:cond delay="0"/>
                                  </p:stCondLst>
                                  <p:childTnLst>
                                    <p:set>
                                      <p:cBhvr>
                                        <p:cTn id="239" dur="1" fill="hold">
                                          <p:stCondLst>
                                            <p:cond delay="0"/>
                                          </p:stCondLst>
                                        </p:cTn>
                                        <p:tgtEl>
                                          <p:spTgt spid="213"/>
                                        </p:tgtEl>
                                        <p:attrNameLst>
                                          <p:attrName>style.visibility</p:attrName>
                                        </p:attrNameLst>
                                      </p:cBhvr>
                                      <p:to>
                                        <p:strVal val="visible"/>
                                      </p:to>
                                    </p:set>
                                    <p:animEffect transition="in" filter="wipe(up)">
                                      <p:cBhvr>
                                        <p:cTn id="240" dur="500"/>
                                        <p:tgtEl>
                                          <p:spTgt spid="213"/>
                                        </p:tgtEl>
                                      </p:cBhvr>
                                    </p:animEffect>
                                  </p:childTnLst>
                                </p:cTn>
                              </p:par>
                            </p:childTnLst>
                          </p:cTn>
                        </p:par>
                      </p:childTnLst>
                    </p:cTn>
                  </p:par>
                  <p:par>
                    <p:cTn id="241" fill="hold">
                      <p:stCondLst>
                        <p:cond delay="indefinite"/>
                      </p:stCondLst>
                      <p:childTnLst>
                        <p:par>
                          <p:cTn id="242" fill="hold">
                            <p:stCondLst>
                              <p:cond delay="0"/>
                            </p:stCondLst>
                            <p:childTnLst>
                              <p:par>
                                <p:cTn id="243" presetID="22" presetClass="entr" presetSubtype="1" fill="hold" nodeType="clickEffect">
                                  <p:stCondLst>
                                    <p:cond delay="0"/>
                                  </p:stCondLst>
                                  <p:childTnLst>
                                    <p:set>
                                      <p:cBhvr>
                                        <p:cTn id="244" dur="1" fill="hold">
                                          <p:stCondLst>
                                            <p:cond delay="0"/>
                                          </p:stCondLst>
                                        </p:cTn>
                                        <p:tgtEl>
                                          <p:spTgt spid="217"/>
                                        </p:tgtEl>
                                        <p:attrNameLst>
                                          <p:attrName>style.visibility</p:attrName>
                                        </p:attrNameLst>
                                      </p:cBhvr>
                                      <p:to>
                                        <p:strVal val="visible"/>
                                      </p:to>
                                    </p:set>
                                    <p:animEffect transition="in" filter="wipe(up)">
                                      <p:cBhvr>
                                        <p:cTn id="245" dur="500"/>
                                        <p:tgtEl>
                                          <p:spTgt spid="217"/>
                                        </p:tgtEl>
                                      </p:cBhvr>
                                    </p:animEffect>
                                  </p:childTnLst>
                                </p:cTn>
                              </p:par>
                            </p:childTnLst>
                          </p:cTn>
                        </p:par>
                      </p:childTnLst>
                    </p:cTn>
                  </p:par>
                  <p:par>
                    <p:cTn id="246" fill="hold">
                      <p:stCondLst>
                        <p:cond delay="indefinite"/>
                      </p:stCondLst>
                      <p:childTnLst>
                        <p:par>
                          <p:cTn id="247" fill="hold">
                            <p:stCondLst>
                              <p:cond delay="0"/>
                            </p:stCondLst>
                            <p:childTnLst>
                              <p:par>
                                <p:cTn id="248" presetID="53" presetClass="entr" presetSubtype="16" fill="hold" grpId="0" nodeType="clickEffect">
                                  <p:stCondLst>
                                    <p:cond delay="0"/>
                                  </p:stCondLst>
                                  <p:childTnLst>
                                    <p:set>
                                      <p:cBhvr>
                                        <p:cTn id="249" dur="1" fill="hold">
                                          <p:stCondLst>
                                            <p:cond delay="0"/>
                                          </p:stCondLst>
                                        </p:cTn>
                                        <p:tgtEl>
                                          <p:spTgt spid="221"/>
                                        </p:tgtEl>
                                        <p:attrNameLst>
                                          <p:attrName>style.visibility</p:attrName>
                                        </p:attrNameLst>
                                      </p:cBhvr>
                                      <p:to>
                                        <p:strVal val="visible"/>
                                      </p:to>
                                    </p:set>
                                    <p:anim calcmode="lin" valueType="num">
                                      <p:cBhvr>
                                        <p:cTn id="250" dur="500" fill="hold"/>
                                        <p:tgtEl>
                                          <p:spTgt spid="221"/>
                                        </p:tgtEl>
                                        <p:attrNameLst>
                                          <p:attrName>ppt_w</p:attrName>
                                        </p:attrNameLst>
                                      </p:cBhvr>
                                      <p:tavLst>
                                        <p:tav tm="0">
                                          <p:val>
                                            <p:fltVal val="0"/>
                                          </p:val>
                                        </p:tav>
                                        <p:tav tm="100000">
                                          <p:val>
                                            <p:strVal val="#ppt_w"/>
                                          </p:val>
                                        </p:tav>
                                      </p:tavLst>
                                    </p:anim>
                                    <p:anim calcmode="lin" valueType="num">
                                      <p:cBhvr>
                                        <p:cTn id="251" dur="500" fill="hold"/>
                                        <p:tgtEl>
                                          <p:spTgt spid="221"/>
                                        </p:tgtEl>
                                        <p:attrNameLst>
                                          <p:attrName>ppt_h</p:attrName>
                                        </p:attrNameLst>
                                      </p:cBhvr>
                                      <p:tavLst>
                                        <p:tav tm="0">
                                          <p:val>
                                            <p:fltVal val="0"/>
                                          </p:val>
                                        </p:tav>
                                        <p:tav tm="100000">
                                          <p:val>
                                            <p:strVal val="#ppt_h"/>
                                          </p:val>
                                        </p:tav>
                                      </p:tavLst>
                                    </p:anim>
                                    <p:animEffect transition="in" filter="fade">
                                      <p:cBhvr>
                                        <p:cTn id="252" dur="500"/>
                                        <p:tgtEl>
                                          <p:spTgt spid="221"/>
                                        </p:tgtEl>
                                      </p:cBhvr>
                                    </p:animEffect>
                                  </p:childTnLst>
                                </p:cTn>
                              </p:par>
                            </p:childTnLst>
                          </p:cTn>
                        </p:par>
                      </p:childTnLst>
                    </p:cTn>
                  </p:par>
                  <p:par>
                    <p:cTn id="253" fill="hold">
                      <p:stCondLst>
                        <p:cond delay="indefinite"/>
                      </p:stCondLst>
                      <p:childTnLst>
                        <p:par>
                          <p:cTn id="254" fill="hold">
                            <p:stCondLst>
                              <p:cond delay="0"/>
                            </p:stCondLst>
                            <p:childTnLst>
                              <p:par>
                                <p:cTn id="255" presetID="53" presetClass="entr" presetSubtype="16" fill="hold" grpId="0" nodeType="clickEffect">
                                  <p:stCondLst>
                                    <p:cond delay="0"/>
                                  </p:stCondLst>
                                  <p:childTnLst>
                                    <p:set>
                                      <p:cBhvr>
                                        <p:cTn id="256" dur="1" fill="hold">
                                          <p:stCondLst>
                                            <p:cond delay="0"/>
                                          </p:stCondLst>
                                        </p:cTn>
                                        <p:tgtEl>
                                          <p:spTgt spid="223"/>
                                        </p:tgtEl>
                                        <p:attrNameLst>
                                          <p:attrName>style.visibility</p:attrName>
                                        </p:attrNameLst>
                                      </p:cBhvr>
                                      <p:to>
                                        <p:strVal val="visible"/>
                                      </p:to>
                                    </p:set>
                                    <p:anim calcmode="lin" valueType="num">
                                      <p:cBhvr>
                                        <p:cTn id="257" dur="500" fill="hold"/>
                                        <p:tgtEl>
                                          <p:spTgt spid="223"/>
                                        </p:tgtEl>
                                        <p:attrNameLst>
                                          <p:attrName>ppt_w</p:attrName>
                                        </p:attrNameLst>
                                      </p:cBhvr>
                                      <p:tavLst>
                                        <p:tav tm="0">
                                          <p:val>
                                            <p:fltVal val="0"/>
                                          </p:val>
                                        </p:tav>
                                        <p:tav tm="100000">
                                          <p:val>
                                            <p:strVal val="#ppt_w"/>
                                          </p:val>
                                        </p:tav>
                                      </p:tavLst>
                                    </p:anim>
                                    <p:anim calcmode="lin" valueType="num">
                                      <p:cBhvr>
                                        <p:cTn id="258" dur="500" fill="hold"/>
                                        <p:tgtEl>
                                          <p:spTgt spid="223"/>
                                        </p:tgtEl>
                                        <p:attrNameLst>
                                          <p:attrName>ppt_h</p:attrName>
                                        </p:attrNameLst>
                                      </p:cBhvr>
                                      <p:tavLst>
                                        <p:tav tm="0">
                                          <p:val>
                                            <p:fltVal val="0"/>
                                          </p:val>
                                        </p:tav>
                                        <p:tav tm="100000">
                                          <p:val>
                                            <p:strVal val="#ppt_h"/>
                                          </p:val>
                                        </p:tav>
                                      </p:tavLst>
                                    </p:anim>
                                    <p:animEffect transition="in" filter="fade">
                                      <p:cBhvr>
                                        <p:cTn id="259" dur="500"/>
                                        <p:tgtEl>
                                          <p:spTgt spid="223"/>
                                        </p:tgtEl>
                                      </p:cBhvr>
                                    </p:animEffect>
                                  </p:childTnLst>
                                </p:cTn>
                              </p:par>
                            </p:childTnLst>
                          </p:cTn>
                        </p:par>
                      </p:childTnLst>
                    </p:cTn>
                  </p:par>
                  <p:par>
                    <p:cTn id="260" fill="hold">
                      <p:stCondLst>
                        <p:cond delay="indefinite"/>
                      </p:stCondLst>
                      <p:childTnLst>
                        <p:par>
                          <p:cTn id="261" fill="hold">
                            <p:stCondLst>
                              <p:cond delay="0"/>
                            </p:stCondLst>
                            <p:childTnLst>
                              <p:par>
                                <p:cTn id="262" presetID="22" presetClass="entr" presetSubtype="1" fill="hold" nodeType="clickEffect">
                                  <p:stCondLst>
                                    <p:cond delay="0"/>
                                  </p:stCondLst>
                                  <p:childTnLst>
                                    <p:set>
                                      <p:cBhvr>
                                        <p:cTn id="263" dur="1" fill="hold">
                                          <p:stCondLst>
                                            <p:cond delay="0"/>
                                          </p:stCondLst>
                                        </p:cTn>
                                        <p:tgtEl>
                                          <p:spTgt spid="256"/>
                                        </p:tgtEl>
                                        <p:attrNameLst>
                                          <p:attrName>style.visibility</p:attrName>
                                        </p:attrNameLst>
                                      </p:cBhvr>
                                      <p:to>
                                        <p:strVal val="visible"/>
                                      </p:to>
                                    </p:set>
                                    <p:animEffect transition="in" filter="wipe(up)">
                                      <p:cBhvr>
                                        <p:cTn id="264" dur="500"/>
                                        <p:tgtEl>
                                          <p:spTgt spid="256"/>
                                        </p:tgtEl>
                                      </p:cBhvr>
                                    </p:animEffect>
                                  </p:childTnLst>
                                </p:cTn>
                              </p:par>
                            </p:childTnLst>
                          </p:cTn>
                        </p:par>
                      </p:childTnLst>
                    </p:cTn>
                  </p:par>
                  <p:par>
                    <p:cTn id="265" fill="hold">
                      <p:stCondLst>
                        <p:cond delay="indefinite"/>
                      </p:stCondLst>
                      <p:childTnLst>
                        <p:par>
                          <p:cTn id="266" fill="hold">
                            <p:stCondLst>
                              <p:cond delay="0"/>
                            </p:stCondLst>
                            <p:childTnLst>
                              <p:par>
                                <p:cTn id="267" presetID="53" presetClass="entr" presetSubtype="16" fill="hold" grpId="0" nodeType="clickEffect">
                                  <p:stCondLst>
                                    <p:cond delay="0"/>
                                  </p:stCondLst>
                                  <p:childTnLst>
                                    <p:set>
                                      <p:cBhvr>
                                        <p:cTn id="268" dur="1" fill="hold">
                                          <p:stCondLst>
                                            <p:cond delay="0"/>
                                          </p:stCondLst>
                                        </p:cTn>
                                        <p:tgtEl>
                                          <p:spTgt spid="257"/>
                                        </p:tgtEl>
                                        <p:attrNameLst>
                                          <p:attrName>style.visibility</p:attrName>
                                        </p:attrNameLst>
                                      </p:cBhvr>
                                      <p:to>
                                        <p:strVal val="visible"/>
                                      </p:to>
                                    </p:set>
                                    <p:anim calcmode="lin" valueType="num">
                                      <p:cBhvr>
                                        <p:cTn id="269" dur="500" fill="hold"/>
                                        <p:tgtEl>
                                          <p:spTgt spid="257"/>
                                        </p:tgtEl>
                                        <p:attrNameLst>
                                          <p:attrName>ppt_w</p:attrName>
                                        </p:attrNameLst>
                                      </p:cBhvr>
                                      <p:tavLst>
                                        <p:tav tm="0">
                                          <p:val>
                                            <p:fltVal val="0"/>
                                          </p:val>
                                        </p:tav>
                                        <p:tav tm="100000">
                                          <p:val>
                                            <p:strVal val="#ppt_w"/>
                                          </p:val>
                                        </p:tav>
                                      </p:tavLst>
                                    </p:anim>
                                    <p:anim calcmode="lin" valueType="num">
                                      <p:cBhvr>
                                        <p:cTn id="270" dur="500" fill="hold"/>
                                        <p:tgtEl>
                                          <p:spTgt spid="257"/>
                                        </p:tgtEl>
                                        <p:attrNameLst>
                                          <p:attrName>ppt_h</p:attrName>
                                        </p:attrNameLst>
                                      </p:cBhvr>
                                      <p:tavLst>
                                        <p:tav tm="0">
                                          <p:val>
                                            <p:fltVal val="0"/>
                                          </p:val>
                                        </p:tav>
                                        <p:tav tm="100000">
                                          <p:val>
                                            <p:strVal val="#ppt_h"/>
                                          </p:val>
                                        </p:tav>
                                      </p:tavLst>
                                    </p:anim>
                                    <p:animEffect transition="in" filter="fade">
                                      <p:cBhvr>
                                        <p:cTn id="271"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p:bldP spid="174" grpId="0"/>
      <p:bldP spid="175" grpId="0"/>
      <p:bldP spid="176" grpId="0"/>
      <p:bldP spid="177" grpId="0"/>
      <p:bldP spid="178" grpId="0" animBg="1"/>
      <p:bldP spid="179" grpId="0" animBg="1"/>
      <p:bldP spid="180" grpId="0" animBg="1"/>
      <p:bldP spid="181" grpId="0" animBg="1"/>
      <p:bldP spid="182" grpId="0" animBg="1"/>
      <p:bldP spid="183" grpId="0" animBg="1"/>
      <p:bldP spid="184" grpId="0" animBg="1"/>
      <p:bldP spid="185" grpId="0" animBg="1"/>
      <p:bldP spid="186" grpId="0"/>
      <p:bldP spid="187" grpId="0"/>
      <p:bldP spid="188" grpId="0"/>
      <p:bldP spid="221" grpId="0"/>
      <p:bldP spid="223" grpId="0"/>
      <p:bldP spid="257"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0A35E2B1-5162-421A-3C73-11808BBCF64A}"/>
              </a:ext>
            </a:extLst>
          </p:cNvPr>
          <p:cNvPicPr>
            <a:picLocks noChangeAspect="1"/>
          </p:cNvPicPr>
          <p:nvPr/>
        </p:nvPicPr>
        <p:blipFill>
          <a:blip r:embed="rId2">
            <a:clrChange>
              <a:clrFrom>
                <a:srgbClr val="FFFFFE"/>
              </a:clrFrom>
              <a:clrTo>
                <a:srgbClr val="FFFFFE">
                  <a:alpha val="0"/>
                </a:srgbClr>
              </a:clrTo>
            </a:clrChange>
            <a:alphaModFix amt="50000"/>
            <a:extLst>
              <a:ext uri="{28A0092B-C50C-407E-A947-70E740481C1C}">
                <a14:useLocalDpi xmlns:a14="http://schemas.microsoft.com/office/drawing/2010/main" val="0"/>
              </a:ext>
            </a:extLst>
          </a:blip>
          <a:stretch>
            <a:fillRect/>
          </a:stretch>
        </p:blipFill>
        <p:spPr>
          <a:xfrm>
            <a:off x="3700624" y="3999514"/>
            <a:ext cx="6002176" cy="4959998"/>
          </a:xfrm>
          <a:prstGeom prst="rect">
            <a:avLst/>
          </a:prstGeom>
        </p:spPr>
      </p:pic>
      <p:grpSp>
        <p:nvGrpSpPr>
          <p:cNvPr id="25" name="Group 24">
            <a:extLst>
              <a:ext uri="{FF2B5EF4-FFF2-40B4-BE49-F238E27FC236}">
                <a16:creationId xmlns:a16="http://schemas.microsoft.com/office/drawing/2014/main" id="{F521408A-F416-629F-19C5-AA159B1FF46F}"/>
              </a:ext>
            </a:extLst>
          </p:cNvPr>
          <p:cNvGrpSpPr/>
          <p:nvPr/>
        </p:nvGrpSpPr>
        <p:grpSpPr>
          <a:xfrm>
            <a:off x="5121905" y="2783213"/>
            <a:ext cx="3613691" cy="1101262"/>
            <a:chOff x="5121905" y="2783213"/>
            <a:chExt cx="3613691" cy="1101262"/>
          </a:xfrm>
        </p:grpSpPr>
        <p:cxnSp>
          <p:nvCxnSpPr>
            <p:cNvPr id="10" name="Straight Arrow Connector 9">
              <a:extLst>
                <a:ext uri="{FF2B5EF4-FFF2-40B4-BE49-F238E27FC236}">
                  <a16:creationId xmlns:a16="http://schemas.microsoft.com/office/drawing/2014/main" id="{0278697E-EB0A-92AC-5371-A1254C9646BE}"/>
                </a:ext>
              </a:extLst>
            </p:cNvPr>
            <p:cNvCxnSpPr/>
            <p:nvPr/>
          </p:nvCxnSpPr>
          <p:spPr>
            <a:xfrm flipH="1">
              <a:off x="5121905" y="2935127"/>
              <a:ext cx="1199379" cy="8510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9DD4845-26B8-751C-0EBD-D883513E5F4D}"/>
                </a:ext>
              </a:extLst>
            </p:cNvPr>
            <p:cNvCxnSpPr>
              <a:cxnSpLocks/>
            </p:cNvCxnSpPr>
            <p:nvPr/>
          </p:nvCxnSpPr>
          <p:spPr>
            <a:xfrm>
              <a:off x="7611341" y="2907229"/>
              <a:ext cx="1124255" cy="8960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8AF412B-4953-4330-DFB4-365BA9921411}"/>
                </a:ext>
              </a:extLst>
            </p:cNvPr>
            <p:cNvCxnSpPr>
              <a:cxnSpLocks/>
            </p:cNvCxnSpPr>
            <p:nvPr/>
          </p:nvCxnSpPr>
          <p:spPr>
            <a:xfrm>
              <a:off x="6922591" y="2783213"/>
              <a:ext cx="862397" cy="10242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1CFBDF3-2E3A-F3C1-4FD2-0BDFFC2AF389}"/>
                </a:ext>
              </a:extLst>
            </p:cNvPr>
            <p:cNvCxnSpPr>
              <a:cxnSpLocks/>
            </p:cNvCxnSpPr>
            <p:nvPr/>
          </p:nvCxnSpPr>
          <p:spPr>
            <a:xfrm flipH="1">
              <a:off x="5985046" y="2912104"/>
              <a:ext cx="724864" cy="9723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F6F6D0-C572-1E48-699E-F9E5F7CBB63B}"/>
                </a:ext>
              </a:extLst>
            </p:cNvPr>
            <p:cNvCxnSpPr>
              <a:cxnSpLocks/>
            </p:cNvCxnSpPr>
            <p:nvPr/>
          </p:nvCxnSpPr>
          <p:spPr>
            <a:xfrm>
              <a:off x="6922591" y="3016348"/>
              <a:ext cx="0" cy="8178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Freeform 2">
            <a:extLst>
              <a:ext uri="{FF2B5EF4-FFF2-40B4-BE49-F238E27FC236}">
                <a16:creationId xmlns:a16="http://schemas.microsoft.com/office/drawing/2014/main" id="{672B50C9-CEB7-BC8B-52AA-72CFF06B3F5C}"/>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3">
            <a:extLst>
              <a:ext uri="{FF2B5EF4-FFF2-40B4-BE49-F238E27FC236}">
                <a16:creationId xmlns:a16="http://schemas.microsoft.com/office/drawing/2014/main" id="{4F1802C3-D305-DA91-1769-7C4434BC6BBE}"/>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4">
            <a:extLst>
              <a:ext uri="{FF2B5EF4-FFF2-40B4-BE49-F238E27FC236}">
                <a16:creationId xmlns:a16="http://schemas.microsoft.com/office/drawing/2014/main" id="{9E90BA14-414C-115D-8465-686D619AD1E0}"/>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US"/>
          </a:p>
        </p:txBody>
      </p:sp>
      <p:sp>
        <p:nvSpPr>
          <p:cNvPr id="18" name="Freeform 5">
            <a:extLst>
              <a:ext uri="{FF2B5EF4-FFF2-40B4-BE49-F238E27FC236}">
                <a16:creationId xmlns:a16="http://schemas.microsoft.com/office/drawing/2014/main" id="{F9C635F0-6A61-3F98-06C3-2833B423D761}"/>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5">
              <a:extLst>
                <a:ext uri="{96DAC541-7B7A-43D3-8B79-37D633B846F1}">
                  <asvg:svgBlip xmlns:asvg="http://schemas.microsoft.com/office/drawing/2016/SVG/main" r:embed="rId6"/>
                </a:ext>
              </a:extLst>
            </a:blip>
            <a:stretch>
              <a:fillRect t="-80318" b="-95070"/>
            </a:stretch>
          </a:blipFill>
        </p:spPr>
        <p:txBody>
          <a:bodyPr/>
          <a:lstStyle/>
          <a:p>
            <a:endParaRPr lang="en-US"/>
          </a:p>
        </p:txBody>
      </p:sp>
      <p:sp>
        <p:nvSpPr>
          <p:cNvPr id="19" name="Freeform 6">
            <a:extLst>
              <a:ext uri="{FF2B5EF4-FFF2-40B4-BE49-F238E27FC236}">
                <a16:creationId xmlns:a16="http://schemas.microsoft.com/office/drawing/2014/main" id="{7A91B41F-5782-0F89-E232-FE3D54A10BF9}"/>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0" name="Freeform 7">
            <a:extLst>
              <a:ext uri="{FF2B5EF4-FFF2-40B4-BE49-F238E27FC236}">
                <a16:creationId xmlns:a16="http://schemas.microsoft.com/office/drawing/2014/main" id="{C5004EC0-3249-19DD-0430-432B183F40D4}"/>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3" name="Group 82">
            <a:extLst>
              <a:ext uri="{FF2B5EF4-FFF2-40B4-BE49-F238E27FC236}">
                <a16:creationId xmlns:a16="http://schemas.microsoft.com/office/drawing/2014/main" id="{DFE78120-EE7F-DE45-9B2A-0A711883F139}"/>
              </a:ext>
            </a:extLst>
          </p:cNvPr>
          <p:cNvGrpSpPr/>
          <p:nvPr/>
        </p:nvGrpSpPr>
        <p:grpSpPr>
          <a:xfrm>
            <a:off x="5121905" y="701689"/>
            <a:ext cx="9687851" cy="1107995"/>
            <a:chOff x="749492" y="3055738"/>
            <a:chExt cx="7356500" cy="910752"/>
          </a:xfrm>
        </p:grpSpPr>
        <p:grpSp>
          <p:nvGrpSpPr>
            <p:cNvPr id="84" name="Group 15">
              <a:extLst>
                <a:ext uri="{FF2B5EF4-FFF2-40B4-BE49-F238E27FC236}">
                  <a16:creationId xmlns:a16="http://schemas.microsoft.com/office/drawing/2014/main" id="{EE4A2E53-FD7D-B3C4-7CA6-7AAC47E9509C}"/>
                </a:ext>
              </a:extLst>
            </p:cNvPr>
            <p:cNvGrpSpPr/>
            <p:nvPr/>
          </p:nvGrpSpPr>
          <p:grpSpPr>
            <a:xfrm>
              <a:off x="1057704" y="3113624"/>
              <a:ext cx="6010515" cy="707725"/>
              <a:chOff x="0" y="-57150"/>
              <a:chExt cx="3936804" cy="463550"/>
            </a:xfrm>
          </p:grpSpPr>
          <p:sp>
            <p:nvSpPr>
              <p:cNvPr id="88" name="Freeform 16">
                <a:extLst>
                  <a:ext uri="{FF2B5EF4-FFF2-40B4-BE49-F238E27FC236}">
                    <a16:creationId xmlns:a16="http://schemas.microsoft.com/office/drawing/2014/main" id="{1773C83A-CAB2-8356-0D06-81F8088E7586}"/>
                  </a:ext>
                </a:extLst>
              </p:cNvPr>
              <p:cNvSpPr/>
              <p:nvPr/>
            </p:nvSpPr>
            <p:spPr>
              <a:xfrm>
                <a:off x="0" y="0"/>
                <a:ext cx="3921058"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89" name="TextBox 17">
                <a:extLst>
                  <a:ext uri="{FF2B5EF4-FFF2-40B4-BE49-F238E27FC236}">
                    <a16:creationId xmlns:a16="http://schemas.microsoft.com/office/drawing/2014/main" id="{F64B9C68-DCC8-0FD1-3466-5977356605DA}"/>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85" name="TextBox 30">
              <a:extLst>
                <a:ext uri="{FF2B5EF4-FFF2-40B4-BE49-F238E27FC236}">
                  <a16:creationId xmlns:a16="http://schemas.microsoft.com/office/drawing/2014/main" id="{AEC84EF8-EB80-51D6-3391-2781FEE9C081}"/>
                </a:ext>
              </a:extLst>
            </p:cNvPr>
            <p:cNvSpPr txBox="1"/>
            <p:nvPr/>
          </p:nvSpPr>
          <p:spPr>
            <a:xfrm>
              <a:off x="1895319" y="3365167"/>
              <a:ext cx="6210673"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UNI-LEVEL BONUS</a:t>
              </a:r>
            </a:p>
          </p:txBody>
        </p:sp>
        <p:sp>
          <p:nvSpPr>
            <p:cNvPr id="86" name="Freeform 33">
              <a:extLst>
                <a:ext uri="{FF2B5EF4-FFF2-40B4-BE49-F238E27FC236}">
                  <a16:creationId xmlns:a16="http://schemas.microsoft.com/office/drawing/2014/main" id="{320E50E2-3A67-2C3F-417C-83F907224028}"/>
                </a:ext>
              </a:extLst>
            </p:cNvPr>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87" name="TextBox 30">
              <a:extLst>
                <a:ext uri="{FF2B5EF4-FFF2-40B4-BE49-F238E27FC236}">
                  <a16:creationId xmlns:a16="http://schemas.microsoft.com/office/drawing/2014/main" id="{2C068C29-7A29-4C28-2B5C-8238468B2907}"/>
                </a:ext>
              </a:extLst>
            </p:cNvPr>
            <p:cNvSpPr txBox="1"/>
            <p:nvPr/>
          </p:nvSpPr>
          <p:spPr>
            <a:xfrm>
              <a:off x="1033037" y="3368389"/>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4</a:t>
              </a:r>
            </a:p>
          </p:txBody>
        </p:sp>
      </p:grpSp>
      <p:grpSp>
        <p:nvGrpSpPr>
          <p:cNvPr id="8" name="Group 7">
            <a:extLst>
              <a:ext uri="{FF2B5EF4-FFF2-40B4-BE49-F238E27FC236}">
                <a16:creationId xmlns:a16="http://schemas.microsoft.com/office/drawing/2014/main" id="{26175913-C27A-2C2C-08EA-6AE2B44B9E97}"/>
              </a:ext>
            </a:extLst>
          </p:cNvPr>
          <p:cNvGrpSpPr/>
          <p:nvPr/>
        </p:nvGrpSpPr>
        <p:grpSpPr>
          <a:xfrm>
            <a:off x="6264890" y="1892936"/>
            <a:ext cx="1364020" cy="1575591"/>
            <a:chOff x="6264890" y="1892936"/>
            <a:chExt cx="1364020" cy="1575591"/>
          </a:xfrm>
        </p:grpSpPr>
        <p:pic>
          <p:nvPicPr>
            <p:cNvPr id="2" name="Picture 6">
              <a:extLst>
                <a:ext uri="{FF2B5EF4-FFF2-40B4-BE49-F238E27FC236}">
                  <a16:creationId xmlns:a16="http://schemas.microsoft.com/office/drawing/2014/main" id="{3B8EBCAE-F887-02A0-8532-81DFD64E5D22}"/>
                </a:ext>
              </a:extLst>
            </p:cNvPr>
            <p:cNvPicPr>
              <a:picLocks noChangeAspect="1"/>
            </p:cNvPicPr>
            <p:nvPr/>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p:blipFill>
          <p:spPr>
            <a:xfrm>
              <a:off x="6264890" y="1892936"/>
              <a:ext cx="1364020" cy="1356580"/>
            </a:xfrm>
            <a:prstGeom prst="rect">
              <a:avLst/>
            </a:prstGeom>
          </p:spPr>
        </p:pic>
        <p:sp>
          <p:nvSpPr>
            <p:cNvPr id="3" name="Rounded Rectangle 2">
              <a:extLst>
                <a:ext uri="{FF2B5EF4-FFF2-40B4-BE49-F238E27FC236}">
                  <a16:creationId xmlns:a16="http://schemas.microsoft.com/office/drawing/2014/main" id="{F61260FB-6231-6C46-5C09-A74D63A1DF88}"/>
                </a:ext>
              </a:extLst>
            </p:cNvPr>
            <p:cNvSpPr/>
            <p:nvPr/>
          </p:nvSpPr>
          <p:spPr>
            <a:xfrm>
              <a:off x="6299200" y="2935127"/>
              <a:ext cx="1295400" cy="533400"/>
            </a:xfrm>
            <a:prstGeom prst="roundRect">
              <a:avLst>
                <a:gd name="adj" fmla="val 50000"/>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22C8E"/>
                  </a:solidFill>
                </a:rPr>
                <a:t>YOU</a:t>
              </a:r>
            </a:p>
          </p:txBody>
        </p:sp>
      </p:grpSp>
      <p:sp>
        <p:nvSpPr>
          <p:cNvPr id="4" name="TextBox 3">
            <a:extLst>
              <a:ext uri="{FF2B5EF4-FFF2-40B4-BE49-F238E27FC236}">
                <a16:creationId xmlns:a16="http://schemas.microsoft.com/office/drawing/2014/main" id="{4BBAABE1-A80F-2809-C87B-E77D7E91A0A9}"/>
              </a:ext>
            </a:extLst>
          </p:cNvPr>
          <p:cNvSpPr txBox="1"/>
          <p:nvPr/>
        </p:nvSpPr>
        <p:spPr>
          <a:xfrm>
            <a:off x="8099142" y="1939130"/>
            <a:ext cx="7773329" cy="1077218"/>
          </a:xfrm>
          <a:prstGeom prst="rect">
            <a:avLst/>
          </a:prstGeom>
          <a:noFill/>
        </p:spPr>
        <p:txBody>
          <a:bodyPr wrap="square" rtlCol="0">
            <a:spAutoFit/>
          </a:bodyPr>
          <a:lstStyle/>
          <a:p>
            <a:pPr algn="ctr"/>
            <a:r>
              <a:rPr lang="en-US" sz="3200" i="1" dirty="0"/>
              <a:t>Earn </a:t>
            </a:r>
            <a:r>
              <a:rPr lang="en-US" sz="3200" b="1" i="1" dirty="0"/>
              <a:t>10%</a:t>
            </a:r>
            <a:r>
              <a:rPr lang="en-US" sz="3200" i="1" dirty="0"/>
              <a:t> commission on your total Group </a:t>
            </a:r>
            <a:r>
              <a:rPr lang="en-US" sz="3200" i="1" u="sng" dirty="0"/>
              <a:t>Product Points Value (P.V.) </a:t>
            </a:r>
          </a:p>
        </p:txBody>
      </p:sp>
      <p:sp>
        <p:nvSpPr>
          <p:cNvPr id="5" name="TextBox 4">
            <a:extLst>
              <a:ext uri="{FF2B5EF4-FFF2-40B4-BE49-F238E27FC236}">
                <a16:creationId xmlns:a16="http://schemas.microsoft.com/office/drawing/2014/main" id="{571737C1-CBB8-D521-48CD-C36FD052EE2E}"/>
              </a:ext>
            </a:extLst>
          </p:cNvPr>
          <p:cNvSpPr txBox="1"/>
          <p:nvPr/>
        </p:nvSpPr>
        <p:spPr>
          <a:xfrm>
            <a:off x="3352800" y="4200322"/>
            <a:ext cx="970791" cy="5632311"/>
          </a:xfrm>
          <a:prstGeom prst="rect">
            <a:avLst/>
          </a:prstGeom>
          <a:noFill/>
        </p:spPr>
        <p:txBody>
          <a:bodyPr wrap="square" rtlCol="0">
            <a:spAutoFit/>
          </a:bodyPr>
          <a:lstStyle/>
          <a:p>
            <a:r>
              <a:rPr lang="en-US" sz="3600" b="1" dirty="0"/>
              <a:t>1</a:t>
            </a:r>
            <a:r>
              <a:rPr lang="en-US" sz="3600" b="1" baseline="30000" dirty="0"/>
              <a:t>st</a:t>
            </a:r>
            <a:endParaRPr lang="en-US" sz="3600" b="1" dirty="0"/>
          </a:p>
          <a:p>
            <a:r>
              <a:rPr lang="en-US" sz="3600" b="1" dirty="0"/>
              <a:t>2</a:t>
            </a:r>
            <a:r>
              <a:rPr lang="en-US" sz="3600" b="1" baseline="30000" dirty="0"/>
              <a:t>nd</a:t>
            </a:r>
            <a:endParaRPr lang="en-US" sz="3600" b="1" dirty="0"/>
          </a:p>
          <a:p>
            <a:r>
              <a:rPr lang="en-US" sz="3600" b="1" dirty="0"/>
              <a:t>3</a:t>
            </a:r>
            <a:r>
              <a:rPr lang="en-US" sz="3600" b="1" baseline="30000" dirty="0"/>
              <a:t>rd</a:t>
            </a:r>
            <a:endParaRPr lang="en-US" sz="3600" b="1" dirty="0"/>
          </a:p>
          <a:p>
            <a:r>
              <a:rPr lang="en-US" sz="3600" b="1" dirty="0"/>
              <a:t>4</a:t>
            </a:r>
            <a:r>
              <a:rPr lang="en-US" sz="3600" b="1" baseline="30000" dirty="0"/>
              <a:t>th</a:t>
            </a:r>
            <a:endParaRPr lang="en-US" sz="3600" b="1" dirty="0"/>
          </a:p>
          <a:p>
            <a:r>
              <a:rPr lang="en-US" sz="3600" b="1" dirty="0"/>
              <a:t>5</a:t>
            </a:r>
            <a:r>
              <a:rPr lang="en-US" sz="3600" b="1" baseline="30000" dirty="0"/>
              <a:t>th</a:t>
            </a:r>
            <a:endParaRPr lang="en-US" sz="3600" b="1" dirty="0"/>
          </a:p>
          <a:p>
            <a:r>
              <a:rPr lang="en-US" sz="3600" b="1" dirty="0"/>
              <a:t>6</a:t>
            </a:r>
            <a:r>
              <a:rPr lang="en-US" sz="3600" b="1" baseline="30000" dirty="0"/>
              <a:t>th</a:t>
            </a:r>
            <a:endParaRPr lang="en-US" sz="3600" b="1" dirty="0"/>
          </a:p>
          <a:p>
            <a:r>
              <a:rPr lang="en-US" sz="3600" b="1" dirty="0"/>
              <a:t>7</a:t>
            </a:r>
            <a:r>
              <a:rPr lang="en-US" sz="3600" b="1" baseline="30000" dirty="0"/>
              <a:t>th</a:t>
            </a:r>
            <a:endParaRPr lang="en-US" sz="3600" b="1" dirty="0"/>
          </a:p>
          <a:p>
            <a:r>
              <a:rPr lang="en-US" sz="3600" b="1" dirty="0"/>
              <a:t>8</a:t>
            </a:r>
            <a:r>
              <a:rPr lang="en-US" sz="3600" b="1" baseline="30000" dirty="0"/>
              <a:t>th</a:t>
            </a:r>
            <a:endParaRPr lang="en-US" sz="3600" b="1" dirty="0"/>
          </a:p>
          <a:p>
            <a:r>
              <a:rPr lang="en-US" sz="3600" b="1" dirty="0"/>
              <a:t>9</a:t>
            </a:r>
            <a:r>
              <a:rPr lang="en-US" sz="3600" b="1" baseline="30000" dirty="0"/>
              <a:t>th</a:t>
            </a:r>
            <a:endParaRPr lang="en-US" sz="3600" b="1" dirty="0"/>
          </a:p>
          <a:p>
            <a:endParaRPr lang="en-US" sz="3600" b="1" dirty="0"/>
          </a:p>
        </p:txBody>
      </p:sp>
      <p:sp>
        <p:nvSpPr>
          <p:cNvPr id="6" name="TextBox 5">
            <a:extLst>
              <a:ext uri="{FF2B5EF4-FFF2-40B4-BE49-F238E27FC236}">
                <a16:creationId xmlns:a16="http://schemas.microsoft.com/office/drawing/2014/main" id="{0FC9589A-C699-0B48-761F-A6D415D14045}"/>
              </a:ext>
            </a:extLst>
          </p:cNvPr>
          <p:cNvSpPr txBox="1"/>
          <p:nvPr/>
        </p:nvSpPr>
        <p:spPr>
          <a:xfrm>
            <a:off x="3084314" y="3463039"/>
            <a:ext cx="2037591" cy="646331"/>
          </a:xfrm>
          <a:prstGeom prst="rect">
            <a:avLst/>
          </a:prstGeom>
          <a:noFill/>
        </p:spPr>
        <p:txBody>
          <a:bodyPr wrap="square" rtlCol="0">
            <a:spAutoFit/>
          </a:bodyPr>
          <a:lstStyle/>
          <a:p>
            <a:r>
              <a:rPr lang="en-US" sz="3600" b="1" u="sng" dirty="0"/>
              <a:t>Levels</a:t>
            </a:r>
          </a:p>
        </p:txBody>
      </p:sp>
      <p:pic>
        <p:nvPicPr>
          <p:cNvPr id="7" name="Picture 6">
            <a:extLst>
              <a:ext uri="{FF2B5EF4-FFF2-40B4-BE49-F238E27FC236}">
                <a16:creationId xmlns:a16="http://schemas.microsoft.com/office/drawing/2014/main" id="{7EA71A27-963F-4F0A-2DD0-3CAC4D3D9532}"/>
              </a:ext>
            </a:extLst>
          </p:cNvPr>
          <p:cNvPicPr>
            <a:picLocks noChangeAspect="1"/>
          </p:cNvPicPr>
          <p:nvPr/>
        </p:nvPicPr>
        <p:blipFill>
          <a:blip r:embed="rId13">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4191000" y="3570086"/>
            <a:ext cx="5511800" cy="1282553"/>
          </a:xfrm>
          <a:prstGeom prst="rect">
            <a:avLst/>
          </a:prstGeom>
        </p:spPr>
      </p:pic>
      <p:sp>
        <p:nvSpPr>
          <p:cNvPr id="26" name="TextBox 25">
            <a:extLst>
              <a:ext uri="{FF2B5EF4-FFF2-40B4-BE49-F238E27FC236}">
                <a16:creationId xmlns:a16="http://schemas.microsoft.com/office/drawing/2014/main" id="{2A3A3FB5-4FE0-6ADF-6426-11695A60E21D}"/>
              </a:ext>
            </a:extLst>
          </p:cNvPr>
          <p:cNvSpPr txBox="1"/>
          <p:nvPr/>
        </p:nvSpPr>
        <p:spPr>
          <a:xfrm>
            <a:off x="9371545" y="3295350"/>
            <a:ext cx="2457388" cy="954107"/>
          </a:xfrm>
          <a:prstGeom prst="rect">
            <a:avLst/>
          </a:prstGeom>
          <a:noFill/>
        </p:spPr>
        <p:txBody>
          <a:bodyPr wrap="square" rtlCol="0">
            <a:spAutoFit/>
          </a:bodyPr>
          <a:lstStyle/>
          <a:p>
            <a:pPr algn="ctr"/>
            <a:r>
              <a:rPr lang="en-US" sz="2800" b="1" dirty="0"/>
              <a:t>TOTAL</a:t>
            </a:r>
            <a:r>
              <a:rPr lang="en-US" sz="2800" b="1" u="sng" dirty="0"/>
              <a:t> DOWNLINES</a:t>
            </a:r>
          </a:p>
        </p:txBody>
      </p:sp>
      <p:sp>
        <p:nvSpPr>
          <p:cNvPr id="27" name="TextBox 26">
            <a:extLst>
              <a:ext uri="{FF2B5EF4-FFF2-40B4-BE49-F238E27FC236}">
                <a16:creationId xmlns:a16="http://schemas.microsoft.com/office/drawing/2014/main" id="{D36D000F-D88A-114E-2AC4-31C48FDBDDCD}"/>
              </a:ext>
            </a:extLst>
          </p:cNvPr>
          <p:cNvSpPr txBox="1"/>
          <p:nvPr/>
        </p:nvSpPr>
        <p:spPr>
          <a:xfrm>
            <a:off x="10055604" y="4152900"/>
            <a:ext cx="2212596" cy="5632311"/>
          </a:xfrm>
          <a:prstGeom prst="rect">
            <a:avLst/>
          </a:prstGeom>
          <a:noFill/>
        </p:spPr>
        <p:txBody>
          <a:bodyPr wrap="square" rtlCol="0">
            <a:spAutoFit/>
          </a:bodyPr>
          <a:lstStyle/>
          <a:p>
            <a:r>
              <a:rPr lang="en-US" sz="3600" b="1" dirty="0"/>
              <a:t>5</a:t>
            </a:r>
          </a:p>
          <a:p>
            <a:r>
              <a:rPr lang="en-US" sz="3600" b="1" dirty="0"/>
              <a:t>25</a:t>
            </a:r>
          </a:p>
          <a:p>
            <a:r>
              <a:rPr lang="en-US" sz="3600" b="1" dirty="0"/>
              <a:t>125</a:t>
            </a:r>
          </a:p>
          <a:p>
            <a:r>
              <a:rPr lang="en-US" sz="3600" b="1" dirty="0"/>
              <a:t>625</a:t>
            </a:r>
          </a:p>
          <a:p>
            <a:r>
              <a:rPr lang="en-US" sz="3600" b="1" dirty="0"/>
              <a:t>3,125</a:t>
            </a:r>
          </a:p>
          <a:p>
            <a:r>
              <a:rPr lang="en-US" sz="3600" b="1" dirty="0"/>
              <a:t>15,625</a:t>
            </a:r>
          </a:p>
          <a:p>
            <a:r>
              <a:rPr lang="en-US" sz="3600" b="1" dirty="0"/>
              <a:t>78,125</a:t>
            </a:r>
          </a:p>
          <a:p>
            <a:r>
              <a:rPr lang="en-US" sz="3600" b="1" dirty="0"/>
              <a:t>390,625</a:t>
            </a:r>
          </a:p>
          <a:p>
            <a:r>
              <a:rPr lang="en-US" sz="3600" b="1" dirty="0"/>
              <a:t>1,953,125</a:t>
            </a:r>
          </a:p>
          <a:p>
            <a:endParaRPr lang="en-US" sz="3600" b="1" dirty="0"/>
          </a:p>
        </p:txBody>
      </p:sp>
      <p:sp>
        <p:nvSpPr>
          <p:cNvPr id="45" name="TextBox 44">
            <a:extLst>
              <a:ext uri="{FF2B5EF4-FFF2-40B4-BE49-F238E27FC236}">
                <a16:creationId xmlns:a16="http://schemas.microsoft.com/office/drawing/2014/main" id="{6A4D0182-2A6D-D882-D806-FB3619C6456F}"/>
              </a:ext>
            </a:extLst>
          </p:cNvPr>
          <p:cNvSpPr txBox="1"/>
          <p:nvPr/>
        </p:nvSpPr>
        <p:spPr>
          <a:xfrm>
            <a:off x="12393995" y="3380365"/>
            <a:ext cx="1408648" cy="830997"/>
          </a:xfrm>
          <a:prstGeom prst="rect">
            <a:avLst/>
          </a:prstGeom>
          <a:solidFill>
            <a:srgbClr val="FFC000"/>
          </a:solidFill>
          <a:ln>
            <a:solidFill>
              <a:srgbClr val="FFC000"/>
            </a:solidFill>
          </a:ln>
        </p:spPr>
        <p:txBody>
          <a:bodyPr wrap="square" rtlCol="0">
            <a:spAutoFit/>
          </a:bodyPr>
          <a:lstStyle/>
          <a:p>
            <a:pPr algn="ctr"/>
            <a:r>
              <a:rPr lang="en-US" sz="2400" b="1" dirty="0"/>
              <a:t>250 PV</a:t>
            </a:r>
          </a:p>
          <a:p>
            <a:pPr algn="ctr"/>
            <a:r>
              <a:rPr lang="en-US" sz="2400" b="1" u="sng" dirty="0" err="1"/>
              <a:t>MonthLY</a:t>
            </a:r>
            <a:endParaRPr lang="en-US" sz="2400" b="1" u="sng" dirty="0"/>
          </a:p>
        </p:txBody>
      </p:sp>
      <p:cxnSp>
        <p:nvCxnSpPr>
          <p:cNvPr id="46" name="Straight Arrow Connector 45">
            <a:extLst>
              <a:ext uri="{FF2B5EF4-FFF2-40B4-BE49-F238E27FC236}">
                <a16:creationId xmlns:a16="http://schemas.microsoft.com/office/drawing/2014/main" id="{31A700FF-8BDF-E4A2-BC94-3559EE3107F9}"/>
              </a:ext>
            </a:extLst>
          </p:cNvPr>
          <p:cNvCxnSpPr>
            <a:cxnSpLocks/>
          </p:cNvCxnSpPr>
          <p:nvPr/>
        </p:nvCxnSpPr>
        <p:spPr>
          <a:xfrm>
            <a:off x="11841687" y="3828686"/>
            <a:ext cx="479980" cy="5530"/>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92E5092B-62A7-AE5F-FE99-2FBDDE2C3D88}"/>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23591" y="7077290"/>
            <a:ext cx="5237478" cy="2418697"/>
          </a:xfrm>
          <a:prstGeom prst="rect">
            <a:avLst/>
          </a:prstGeom>
          <a:effectLst>
            <a:outerShdw blurRad="927335" sx="103000" sy="103000" algn="tr" rotWithShape="0">
              <a:prstClr val="black">
                <a:alpha val="0"/>
              </a:prstClr>
            </a:outerShdw>
          </a:effectLst>
        </p:spPr>
      </p:pic>
      <p:sp>
        <p:nvSpPr>
          <p:cNvPr id="49" name="TextBox 48">
            <a:extLst>
              <a:ext uri="{FF2B5EF4-FFF2-40B4-BE49-F238E27FC236}">
                <a16:creationId xmlns:a16="http://schemas.microsoft.com/office/drawing/2014/main" id="{80988789-A386-0DE6-B0A9-9DEDBDE447A8}"/>
              </a:ext>
            </a:extLst>
          </p:cNvPr>
          <p:cNvSpPr txBox="1"/>
          <p:nvPr/>
        </p:nvSpPr>
        <p:spPr>
          <a:xfrm>
            <a:off x="12215132" y="4152900"/>
            <a:ext cx="3264934" cy="5078313"/>
          </a:xfrm>
          <a:prstGeom prst="rect">
            <a:avLst/>
          </a:prstGeom>
          <a:noFill/>
        </p:spPr>
        <p:txBody>
          <a:bodyPr wrap="square" rtlCol="0">
            <a:spAutoFit/>
          </a:bodyPr>
          <a:lstStyle/>
          <a:p>
            <a:r>
              <a:rPr lang="en-US" sz="3600" b="1" dirty="0"/>
              <a:t>1,250</a:t>
            </a:r>
          </a:p>
          <a:p>
            <a:r>
              <a:rPr lang="en-US" sz="3600" b="1" dirty="0"/>
              <a:t>6,250</a:t>
            </a:r>
          </a:p>
          <a:p>
            <a:r>
              <a:rPr lang="en-US" sz="3600" b="1" dirty="0"/>
              <a:t>31,250</a:t>
            </a:r>
          </a:p>
          <a:p>
            <a:r>
              <a:rPr lang="en-US" sz="3600" b="1" dirty="0"/>
              <a:t>156,250</a:t>
            </a:r>
          </a:p>
          <a:p>
            <a:r>
              <a:rPr lang="en-US" sz="3600" b="1" dirty="0"/>
              <a:t>781,250</a:t>
            </a:r>
          </a:p>
          <a:p>
            <a:r>
              <a:rPr lang="en-US" sz="3600" b="1" dirty="0"/>
              <a:t>3,906,250</a:t>
            </a:r>
          </a:p>
          <a:p>
            <a:r>
              <a:rPr lang="en-US" sz="3600" b="1" dirty="0"/>
              <a:t>9,531,250</a:t>
            </a:r>
          </a:p>
          <a:p>
            <a:r>
              <a:rPr lang="en-US" sz="3600" b="1" dirty="0"/>
              <a:t>97,656,250</a:t>
            </a:r>
          </a:p>
          <a:p>
            <a:r>
              <a:rPr lang="en-US" sz="3600" b="1" dirty="0"/>
              <a:t>488,281,250</a:t>
            </a:r>
          </a:p>
        </p:txBody>
      </p:sp>
      <p:sp>
        <p:nvSpPr>
          <p:cNvPr id="51" name="TextBox 50">
            <a:extLst>
              <a:ext uri="{FF2B5EF4-FFF2-40B4-BE49-F238E27FC236}">
                <a16:creationId xmlns:a16="http://schemas.microsoft.com/office/drawing/2014/main" id="{8FED22EC-C49A-9F18-5FC8-DB920FF95D88}"/>
              </a:ext>
            </a:extLst>
          </p:cNvPr>
          <p:cNvSpPr txBox="1"/>
          <p:nvPr/>
        </p:nvSpPr>
        <p:spPr>
          <a:xfrm>
            <a:off x="14438592" y="3595808"/>
            <a:ext cx="3228073" cy="584775"/>
          </a:xfrm>
          <a:prstGeom prst="rect">
            <a:avLst/>
          </a:prstGeom>
          <a:noFill/>
        </p:spPr>
        <p:txBody>
          <a:bodyPr wrap="square" rtlCol="0">
            <a:spAutoFit/>
          </a:bodyPr>
          <a:lstStyle/>
          <a:p>
            <a:r>
              <a:rPr lang="en-US" sz="3200" b="1" u="sng" dirty="0"/>
              <a:t>10% Commission</a:t>
            </a:r>
          </a:p>
        </p:txBody>
      </p:sp>
      <p:sp>
        <p:nvSpPr>
          <p:cNvPr id="52" name="TextBox 51">
            <a:extLst>
              <a:ext uri="{FF2B5EF4-FFF2-40B4-BE49-F238E27FC236}">
                <a16:creationId xmlns:a16="http://schemas.microsoft.com/office/drawing/2014/main" id="{E9A05130-2026-1B6A-B237-723BE471CA76}"/>
              </a:ext>
            </a:extLst>
          </p:cNvPr>
          <p:cNvSpPr txBox="1"/>
          <p:nvPr/>
        </p:nvSpPr>
        <p:spPr>
          <a:xfrm>
            <a:off x="14986777" y="4168046"/>
            <a:ext cx="3228073" cy="5078313"/>
          </a:xfrm>
          <a:prstGeom prst="rect">
            <a:avLst/>
          </a:prstGeom>
          <a:noFill/>
        </p:spPr>
        <p:txBody>
          <a:bodyPr wrap="square" rtlCol="0">
            <a:spAutoFit/>
          </a:bodyPr>
          <a:lstStyle/>
          <a:p>
            <a:r>
              <a:rPr lang="en-PH" sz="3600" b="1" dirty="0"/>
              <a:t>₱ </a:t>
            </a:r>
            <a:r>
              <a:rPr lang="en-US" sz="3600" b="1" dirty="0"/>
              <a:t>125</a:t>
            </a:r>
          </a:p>
          <a:p>
            <a:r>
              <a:rPr lang="en-PH" sz="3600" b="1" dirty="0"/>
              <a:t>₱ </a:t>
            </a:r>
            <a:r>
              <a:rPr lang="en-US" sz="3600" b="1" dirty="0"/>
              <a:t>625</a:t>
            </a:r>
          </a:p>
          <a:p>
            <a:r>
              <a:rPr lang="en-PH" sz="3600" b="1" dirty="0"/>
              <a:t>₱ </a:t>
            </a:r>
            <a:r>
              <a:rPr lang="en-US" sz="3600" b="1" dirty="0"/>
              <a:t>3,125</a:t>
            </a:r>
          </a:p>
          <a:p>
            <a:r>
              <a:rPr lang="en-PH" sz="3600" b="1" dirty="0"/>
              <a:t>₱ </a:t>
            </a:r>
            <a:r>
              <a:rPr lang="en-US" sz="3600" b="1" dirty="0"/>
              <a:t>15,625</a:t>
            </a:r>
          </a:p>
          <a:p>
            <a:r>
              <a:rPr lang="en-PH" sz="3600" b="1" dirty="0"/>
              <a:t>₱ </a:t>
            </a:r>
            <a:r>
              <a:rPr lang="en-US" sz="3600" b="1" dirty="0"/>
              <a:t>78,125</a:t>
            </a:r>
          </a:p>
          <a:p>
            <a:r>
              <a:rPr lang="en-PH" sz="3600" b="1" dirty="0"/>
              <a:t>₱ </a:t>
            </a:r>
            <a:r>
              <a:rPr lang="en-US" sz="3600" b="1" dirty="0"/>
              <a:t>390,625</a:t>
            </a:r>
          </a:p>
          <a:p>
            <a:r>
              <a:rPr lang="en-PH" sz="3600" b="1" dirty="0"/>
              <a:t>₱ </a:t>
            </a:r>
            <a:r>
              <a:rPr lang="en-US" sz="3600" b="1" dirty="0"/>
              <a:t>953,125</a:t>
            </a:r>
          </a:p>
          <a:p>
            <a:r>
              <a:rPr lang="en-PH" sz="3600" b="1" dirty="0"/>
              <a:t>₱ </a:t>
            </a:r>
            <a:r>
              <a:rPr lang="en-US" sz="3600" b="1" dirty="0"/>
              <a:t>9,765,625</a:t>
            </a:r>
          </a:p>
          <a:p>
            <a:r>
              <a:rPr lang="en-PH" sz="3600" b="1" dirty="0"/>
              <a:t>₱ </a:t>
            </a:r>
            <a:r>
              <a:rPr lang="en-US" sz="3600" b="1" dirty="0"/>
              <a:t>48,828,125</a:t>
            </a:r>
          </a:p>
        </p:txBody>
      </p:sp>
    </p:spTree>
    <p:extLst>
      <p:ext uri="{BB962C8B-B14F-4D97-AF65-F5344CB8AC3E}">
        <p14:creationId xmlns:p14="http://schemas.microsoft.com/office/powerpoint/2010/main" val="87785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strips(downRigh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250"/>
                                        <p:tgtEl>
                                          <p:spTgt spid="6"/>
                                        </p:tgtEl>
                                        <p:attrNameLst>
                                          <p:attrName>ppt_y</p:attrName>
                                        </p:attrNameLst>
                                      </p:cBhvr>
                                      <p:tavLst>
                                        <p:tav tm="0">
                                          <p:val>
                                            <p:strVal val="#ppt_y-#ppt_h*1.125000"/>
                                          </p:val>
                                        </p:tav>
                                        <p:tav tm="100000">
                                          <p:val>
                                            <p:strVal val="#ppt_y"/>
                                          </p:val>
                                        </p:tav>
                                      </p:tavLst>
                                    </p:anim>
                                    <p:animEffect transition="in" filter="wipe(down)">
                                      <p:cBhvr>
                                        <p:cTn id="25" dur="25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up)">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 calcmode="lin" valueType="num">
                                      <p:cBhvr additive="base">
                                        <p:cTn id="45" dur="250"/>
                                        <p:tgtEl>
                                          <p:spTgt spid="26"/>
                                        </p:tgtEl>
                                        <p:attrNameLst>
                                          <p:attrName>ppt_y</p:attrName>
                                        </p:attrNameLst>
                                      </p:cBhvr>
                                      <p:tavLst>
                                        <p:tav tm="0">
                                          <p:val>
                                            <p:strVal val="#ppt_y-#ppt_h*1.125000"/>
                                          </p:val>
                                        </p:tav>
                                        <p:tav tm="100000">
                                          <p:val>
                                            <p:strVal val="#ppt_y"/>
                                          </p:val>
                                        </p:tav>
                                      </p:tavLst>
                                    </p:anim>
                                    <p:animEffect transition="in" filter="wipe(down)">
                                      <p:cBhvr>
                                        <p:cTn id="46" dur="25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8" presetClass="entr" presetSubtype="6" fill="hold" grpId="0" nodeType="clickEffect">
                                  <p:stCondLst>
                                    <p:cond delay="0"/>
                                  </p:stCondLst>
                                  <p:childTnLst>
                                    <p:set>
                                      <p:cBhvr>
                                        <p:cTn id="50" dur="1" fill="hold">
                                          <p:stCondLst>
                                            <p:cond delay="0"/>
                                          </p:stCondLst>
                                        </p:cTn>
                                        <p:tgtEl>
                                          <p:spTgt spid="27">
                                            <p:txEl>
                                              <p:pRg st="0" end="0"/>
                                            </p:txEl>
                                          </p:spTgt>
                                        </p:tgtEl>
                                        <p:attrNameLst>
                                          <p:attrName>style.visibility</p:attrName>
                                        </p:attrNameLst>
                                      </p:cBhvr>
                                      <p:to>
                                        <p:strVal val="visible"/>
                                      </p:to>
                                    </p:set>
                                    <p:animEffect transition="in" filter="strips(downRight)">
                                      <p:cBhvr>
                                        <p:cTn id="51" dur="250"/>
                                        <p:tgtEl>
                                          <p:spTgt spid="2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8" presetClass="entr" presetSubtype="6" fill="hold" grpId="0" nodeType="clickEffect">
                                  <p:stCondLst>
                                    <p:cond delay="0"/>
                                  </p:stCondLst>
                                  <p:childTnLst>
                                    <p:set>
                                      <p:cBhvr>
                                        <p:cTn id="55" dur="1" fill="hold">
                                          <p:stCondLst>
                                            <p:cond delay="0"/>
                                          </p:stCondLst>
                                        </p:cTn>
                                        <p:tgtEl>
                                          <p:spTgt spid="27">
                                            <p:txEl>
                                              <p:pRg st="1" end="1"/>
                                            </p:txEl>
                                          </p:spTgt>
                                        </p:tgtEl>
                                        <p:attrNameLst>
                                          <p:attrName>style.visibility</p:attrName>
                                        </p:attrNameLst>
                                      </p:cBhvr>
                                      <p:to>
                                        <p:strVal val="visible"/>
                                      </p:to>
                                    </p:set>
                                    <p:animEffect transition="in" filter="strips(downRight)">
                                      <p:cBhvr>
                                        <p:cTn id="56" dur="250"/>
                                        <p:tgtEl>
                                          <p:spTgt spid="27">
                                            <p:txEl>
                                              <p:pRg st="1" end="1"/>
                                            </p:txEl>
                                          </p:spTgt>
                                        </p:tgtEl>
                                      </p:cBhvr>
                                    </p:animEffect>
                                  </p:childTnLst>
                                </p:cTn>
                              </p:par>
                              <p:par>
                                <p:cTn id="57" presetID="22" presetClass="entr" presetSubtype="1" fill="hold"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up)">
                                      <p:cBhvr>
                                        <p:cTn id="59" dur="5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18" presetClass="entr" presetSubtype="6" fill="hold" grpId="0" nodeType="clickEffect">
                                  <p:stCondLst>
                                    <p:cond delay="0"/>
                                  </p:stCondLst>
                                  <p:childTnLst>
                                    <p:set>
                                      <p:cBhvr>
                                        <p:cTn id="63" dur="1" fill="hold">
                                          <p:stCondLst>
                                            <p:cond delay="0"/>
                                          </p:stCondLst>
                                        </p:cTn>
                                        <p:tgtEl>
                                          <p:spTgt spid="27">
                                            <p:txEl>
                                              <p:pRg st="2" end="2"/>
                                            </p:txEl>
                                          </p:spTgt>
                                        </p:tgtEl>
                                        <p:attrNameLst>
                                          <p:attrName>style.visibility</p:attrName>
                                        </p:attrNameLst>
                                      </p:cBhvr>
                                      <p:to>
                                        <p:strVal val="visible"/>
                                      </p:to>
                                    </p:set>
                                    <p:animEffect transition="in" filter="strips(downRight)">
                                      <p:cBhvr>
                                        <p:cTn id="64" dur="250"/>
                                        <p:tgtEl>
                                          <p:spTgt spid="27">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6" fill="hold" grpId="0" nodeType="clickEffect">
                                  <p:stCondLst>
                                    <p:cond delay="0"/>
                                  </p:stCondLst>
                                  <p:childTnLst>
                                    <p:set>
                                      <p:cBhvr>
                                        <p:cTn id="68" dur="1" fill="hold">
                                          <p:stCondLst>
                                            <p:cond delay="0"/>
                                          </p:stCondLst>
                                        </p:cTn>
                                        <p:tgtEl>
                                          <p:spTgt spid="27">
                                            <p:txEl>
                                              <p:pRg st="3" end="3"/>
                                            </p:txEl>
                                          </p:spTgt>
                                        </p:tgtEl>
                                        <p:attrNameLst>
                                          <p:attrName>style.visibility</p:attrName>
                                        </p:attrNameLst>
                                      </p:cBhvr>
                                      <p:to>
                                        <p:strVal val="visible"/>
                                      </p:to>
                                    </p:set>
                                    <p:animEffect transition="in" filter="strips(downRight)">
                                      <p:cBhvr>
                                        <p:cTn id="69" dur="250"/>
                                        <p:tgtEl>
                                          <p:spTgt spid="27">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8" presetClass="entr" presetSubtype="6" fill="hold" grpId="0" nodeType="clickEffect">
                                  <p:stCondLst>
                                    <p:cond delay="0"/>
                                  </p:stCondLst>
                                  <p:childTnLst>
                                    <p:set>
                                      <p:cBhvr>
                                        <p:cTn id="73" dur="1" fill="hold">
                                          <p:stCondLst>
                                            <p:cond delay="0"/>
                                          </p:stCondLst>
                                        </p:cTn>
                                        <p:tgtEl>
                                          <p:spTgt spid="27">
                                            <p:txEl>
                                              <p:pRg st="4" end="4"/>
                                            </p:txEl>
                                          </p:spTgt>
                                        </p:tgtEl>
                                        <p:attrNameLst>
                                          <p:attrName>style.visibility</p:attrName>
                                        </p:attrNameLst>
                                      </p:cBhvr>
                                      <p:to>
                                        <p:strVal val="visible"/>
                                      </p:to>
                                    </p:set>
                                    <p:animEffect transition="in" filter="strips(downRight)">
                                      <p:cBhvr>
                                        <p:cTn id="74" dur="250"/>
                                        <p:tgtEl>
                                          <p:spTgt spid="27">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6" fill="hold" grpId="0" nodeType="clickEffect">
                                  <p:stCondLst>
                                    <p:cond delay="0"/>
                                  </p:stCondLst>
                                  <p:childTnLst>
                                    <p:set>
                                      <p:cBhvr>
                                        <p:cTn id="78" dur="1" fill="hold">
                                          <p:stCondLst>
                                            <p:cond delay="0"/>
                                          </p:stCondLst>
                                        </p:cTn>
                                        <p:tgtEl>
                                          <p:spTgt spid="27">
                                            <p:txEl>
                                              <p:pRg st="5" end="5"/>
                                            </p:txEl>
                                          </p:spTgt>
                                        </p:tgtEl>
                                        <p:attrNameLst>
                                          <p:attrName>style.visibility</p:attrName>
                                        </p:attrNameLst>
                                      </p:cBhvr>
                                      <p:to>
                                        <p:strVal val="visible"/>
                                      </p:to>
                                    </p:set>
                                    <p:animEffect transition="in" filter="strips(downRight)">
                                      <p:cBhvr>
                                        <p:cTn id="79" dur="250"/>
                                        <p:tgtEl>
                                          <p:spTgt spid="27">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8" presetClass="entr" presetSubtype="6" fill="hold" grpId="0" nodeType="clickEffect">
                                  <p:stCondLst>
                                    <p:cond delay="0"/>
                                  </p:stCondLst>
                                  <p:childTnLst>
                                    <p:set>
                                      <p:cBhvr>
                                        <p:cTn id="83" dur="1" fill="hold">
                                          <p:stCondLst>
                                            <p:cond delay="0"/>
                                          </p:stCondLst>
                                        </p:cTn>
                                        <p:tgtEl>
                                          <p:spTgt spid="27">
                                            <p:txEl>
                                              <p:pRg st="6" end="6"/>
                                            </p:txEl>
                                          </p:spTgt>
                                        </p:tgtEl>
                                        <p:attrNameLst>
                                          <p:attrName>style.visibility</p:attrName>
                                        </p:attrNameLst>
                                      </p:cBhvr>
                                      <p:to>
                                        <p:strVal val="visible"/>
                                      </p:to>
                                    </p:set>
                                    <p:animEffect transition="in" filter="strips(downRight)">
                                      <p:cBhvr>
                                        <p:cTn id="84" dur="250"/>
                                        <p:tgtEl>
                                          <p:spTgt spid="27">
                                            <p:txEl>
                                              <p:pRg st="6" end="6"/>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ntr" presetSubtype="6" fill="hold" grpId="0" nodeType="clickEffect">
                                  <p:stCondLst>
                                    <p:cond delay="0"/>
                                  </p:stCondLst>
                                  <p:childTnLst>
                                    <p:set>
                                      <p:cBhvr>
                                        <p:cTn id="88" dur="1" fill="hold">
                                          <p:stCondLst>
                                            <p:cond delay="0"/>
                                          </p:stCondLst>
                                        </p:cTn>
                                        <p:tgtEl>
                                          <p:spTgt spid="27">
                                            <p:txEl>
                                              <p:pRg st="7" end="7"/>
                                            </p:txEl>
                                          </p:spTgt>
                                        </p:tgtEl>
                                        <p:attrNameLst>
                                          <p:attrName>style.visibility</p:attrName>
                                        </p:attrNameLst>
                                      </p:cBhvr>
                                      <p:to>
                                        <p:strVal val="visible"/>
                                      </p:to>
                                    </p:set>
                                    <p:animEffect transition="in" filter="strips(downRight)">
                                      <p:cBhvr>
                                        <p:cTn id="89" dur="250"/>
                                        <p:tgtEl>
                                          <p:spTgt spid="27">
                                            <p:txEl>
                                              <p:pRg st="7" end="7"/>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6" fill="hold" grpId="0" nodeType="clickEffect">
                                  <p:stCondLst>
                                    <p:cond delay="0"/>
                                  </p:stCondLst>
                                  <p:childTnLst>
                                    <p:set>
                                      <p:cBhvr>
                                        <p:cTn id="93" dur="1" fill="hold">
                                          <p:stCondLst>
                                            <p:cond delay="0"/>
                                          </p:stCondLst>
                                        </p:cTn>
                                        <p:tgtEl>
                                          <p:spTgt spid="27">
                                            <p:txEl>
                                              <p:pRg st="8" end="8"/>
                                            </p:txEl>
                                          </p:spTgt>
                                        </p:tgtEl>
                                        <p:attrNameLst>
                                          <p:attrName>style.visibility</p:attrName>
                                        </p:attrNameLst>
                                      </p:cBhvr>
                                      <p:to>
                                        <p:strVal val="visible"/>
                                      </p:to>
                                    </p:set>
                                    <p:animEffect transition="in" filter="strips(downRight)">
                                      <p:cBhvr>
                                        <p:cTn id="94" dur="250"/>
                                        <p:tgtEl>
                                          <p:spTgt spid="27">
                                            <p:txEl>
                                              <p:pRg st="8" end="8"/>
                                            </p:txEl>
                                          </p:spTgt>
                                        </p:tgtEl>
                                      </p:cBhvr>
                                    </p:animEffect>
                                  </p:childTnLst>
                                </p:cTn>
                              </p:par>
                              <p:par>
                                <p:cTn id="95" presetID="18" presetClass="entr" presetSubtype="6" fill="hold" nodeType="withEffect">
                                  <p:stCondLst>
                                    <p:cond delay="0"/>
                                  </p:stCondLst>
                                  <p:childTnLst>
                                    <p:set>
                                      <p:cBhvr>
                                        <p:cTn id="96" dur="1" fill="hold">
                                          <p:stCondLst>
                                            <p:cond delay="0"/>
                                          </p:stCondLst>
                                        </p:cTn>
                                        <p:tgtEl>
                                          <p:spTgt spid="46"/>
                                        </p:tgtEl>
                                        <p:attrNameLst>
                                          <p:attrName>style.visibility</p:attrName>
                                        </p:attrNameLst>
                                      </p:cBhvr>
                                      <p:to>
                                        <p:strVal val="visible"/>
                                      </p:to>
                                    </p:set>
                                    <p:animEffect transition="in" filter="strips(downRight)">
                                      <p:cBhvr>
                                        <p:cTn id="97" dur="500"/>
                                        <p:tgtEl>
                                          <p:spTgt spid="46"/>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45"/>
                                        </p:tgtEl>
                                        <p:attrNameLst>
                                          <p:attrName>style.visibility</p:attrName>
                                        </p:attrNameLst>
                                      </p:cBhvr>
                                      <p:to>
                                        <p:strVal val="visible"/>
                                      </p:to>
                                    </p:set>
                                    <p:anim calcmode="lin" valueType="num">
                                      <p:cBhvr>
                                        <p:cTn id="100" dur="250" fill="hold"/>
                                        <p:tgtEl>
                                          <p:spTgt spid="45"/>
                                        </p:tgtEl>
                                        <p:attrNameLst>
                                          <p:attrName>ppt_w</p:attrName>
                                        </p:attrNameLst>
                                      </p:cBhvr>
                                      <p:tavLst>
                                        <p:tav tm="0">
                                          <p:val>
                                            <p:fltVal val="0"/>
                                          </p:val>
                                        </p:tav>
                                        <p:tav tm="100000">
                                          <p:val>
                                            <p:strVal val="#ppt_w"/>
                                          </p:val>
                                        </p:tav>
                                      </p:tavLst>
                                    </p:anim>
                                    <p:anim calcmode="lin" valueType="num">
                                      <p:cBhvr>
                                        <p:cTn id="101" dur="250" fill="hold"/>
                                        <p:tgtEl>
                                          <p:spTgt spid="45"/>
                                        </p:tgtEl>
                                        <p:attrNameLst>
                                          <p:attrName>ppt_h</p:attrName>
                                        </p:attrNameLst>
                                      </p:cBhvr>
                                      <p:tavLst>
                                        <p:tav tm="0">
                                          <p:val>
                                            <p:fltVal val="0"/>
                                          </p:val>
                                        </p:tav>
                                        <p:tav tm="100000">
                                          <p:val>
                                            <p:strVal val="#ppt_h"/>
                                          </p:val>
                                        </p:tav>
                                      </p:tavLst>
                                    </p:anim>
                                    <p:animEffect transition="in" filter="fade">
                                      <p:cBhvr>
                                        <p:cTn id="102" dur="250"/>
                                        <p:tgtEl>
                                          <p:spTgt spid="45"/>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47"/>
                                        </p:tgtEl>
                                        <p:attrNameLst>
                                          <p:attrName>style.visibility</p:attrName>
                                        </p:attrNameLst>
                                      </p:cBhvr>
                                      <p:to>
                                        <p:strVal val="visible"/>
                                      </p:to>
                                    </p:set>
                                    <p:animEffect transition="in" filter="dissolve">
                                      <p:cBhvr>
                                        <p:cTn id="107" dur="500"/>
                                        <p:tgtEl>
                                          <p:spTgt spid="47"/>
                                        </p:tgtEl>
                                      </p:cBhvr>
                                    </p:animEffect>
                                  </p:childTnLst>
                                </p:cTn>
                              </p:par>
                            </p:childTnLst>
                          </p:cTn>
                        </p:par>
                      </p:childTnLst>
                    </p:cTn>
                  </p:par>
                  <p:par>
                    <p:cTn id="108" fill="hold">
                      <p:stCondLst>
                        <p:cond delay="indefinite"/>
                      </p:stCondLst>
                      <p:childTnLst>
                        <p:par>
                          <p:cTn id="109" fill="hold">
                            <p:stCondLst>
                              <p:cond delay="0"/>
                            </p:stCondLst>
                            <p:childTnLst>
                              <p:par>
                                <p:cTn id="110" presetID="18" presetClass="entr" presetSubtype="6" fill="hold" grpId="0" nodeType="clickEffect">
                                  <p:stCondLst>
                                    <p:cond delay="0"/>
                                  </p:stCondLst>
                                  <p:childTnLst>
                                    <p:set>
                                      <p:cBhvr>
                                        <p:cTn id="111" dur="1" fill="hold">
                                          <p:stCondLst>
                                            <p:cond delay="0"/>
                                          </p:stCondLst>
                                        </p:cTn>
                                        <p:tgtEl>
                                          <p:spTgt spid="49">
                                            <p:txEl>
                                              <p:pRg st="0" end="0"/>
                                            </p:txEl>
                                          </p:spTgt>
                                        </p:tgtEl>
                                        <p:attrNameLst>
                                          <p:attrName>style.visibility</p:attrName>
                                        </p:attrNameLst>
                                      </p:cBhvr>
                                      <p:to>
                                        <p:strVal val="visible"/>
                                      </p:to>
                                    </p:set>
                                    <p:animEffect transition="in" filter="strips(downRight)">
                                      <p:cBhvr>
                                        <p:cTn id="112" dur="500"/>
                                        <p:tgtEl>
                                          <p:spTgt spid="49">
                                            <p:txEl>
                                              <p:pRg st="0" end="0"/>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8" presetClass="entr" presetSubtype="6" fill="hold" grpId="0" nodeType="clickEffect">
                                  <p:stCondLst>
                                    <p:cond delay="0"/>
                                  </p:stCondLst>
                                  <p:childTnLst>
                                    <p:set>
                                      <p:cBhvr>
                                        <p:cTn id="116" dur="1" fill="hold">
                                          <p:stCondLst>
                                            <p:cond delay="0"/>
                                          </p:stCondLst>
                                        </p:cTn>
                                        <p:tgtEl>
                                          <p:spTgt spid="49">
                                            <p:txEl>
                                              <p:pRg st="1" end="1"/>
                                            </p:txEl>
                                          </p:spTgt>
                                        </p:tgtEl>
                                        <p:attrNameLst>
                                          <p:attrName>style.visibility</p:attrName>
                                        </p:attrNameLst>
                                      </p:cBhvr>
                                      <p:to>
                                        <p:strVal val="visible"/>
                                      </p:to>
                                    </p:set>
                                    <p:animEffect transition="in" filter="strips(downRight)">
                                      <p:cBhvr>
                                        <p:cTn id="117" dur="500"/>
                                        <p:tgtEl>
                                          <p:spTgt spid="49">
                                            <p:txEl>
                                              <p:pRg st="1" end="1"/>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18" presetClass="entr" presetSubtype="6" fill="hold" grpId="0" nodeType="clickEffect">
                                  <p:stCondLst>
                                    <p:cond delay="0"/>
                                  </p:stCondLst>
                                  <p:childTnLst>
                                    <p:set>
                                      <p:cBhvr>
                                        <p:cTn id="121" dur="1" fill="hold">
                                          <p:stCondLst>
                                            <p:cond delay="0"/>
                                          </p:stCondLst>
                                        </p:cTn>
                                        <p:tgtEl>
                                          <p:spTgt spid="49">
                                            <p:txEl>
                                              <p:pRg st="2" end="2"/>
                                            </p:txEl>
                                          </p:spTgt>
                                        </p:tgtEl>
                                        <p:attrNameLst>
                                          <p:attrName>style.visibility</p:attrName>
                                        </p:attrNameLst>
                                      </p:cBhvr>
                                      <p:to>
                                        <p:strVal val="visible"/>
                                      </p:to>
                                    </p:set>
                                    <p:animEffect transition="in" filter="strips(downRight)">
                                      <p:cBhvr>
                                        <p:cTn id="122" dur="500"/>
                                        <p:tgtEl>
                                          <p:spTgt spid="49">
                                            <p:txEl>
                                              <p:pRg st="2" end="2"/>
                                            </p:txEl>
                                          </p:spTgt>
                                        </p:tgtEl>
                                      </p:cBhvr>
                                    </p:animEffect>
                                  </p:childTnLst>
                                </p:cTn>
                              </p:par>
                            </p:childTnLst>
                          </p:cTn>
                        </p:par>
                      </p:childTnLst>
                    </p:cTn>
                  </p:par>
                  <p:par>
                    <p:cTn id="123" fill="hold">
                      <p:stCondLst>
                        <p:cond delay="indefinite"/>
                      </p:stCondLst>
                      <p:childTnLst>
                        <p:par>
                          <p:cTn id="124" fill="hold">
                            <p:stCondLst>
                              <p:cond delay="0"/>
                            </p:stCondLst>
                            <p:childTnLst>
                              <p:par>
                                <p:cTn id="125" presetID="18" presetClass="entr" presetSubtype="6" fill="hold" grpId="0" nodeType="clickEffect">
                                  <p:stCondLst>
                                    <p:cond delay="0"/>
                                  </p:stCondLst>
                                  <p:childTnLst>
                                    <p:set>
                                      <p:cBhvr>
                                        <p:cTn id="126" dur="1" fill="hold">
                                          <p:stCondLst>
                                            <p:cond delay="0"/>
                                          </p:stCondLst>
                                        </p:cTn>
                                        <p:tgtEl>
                                          <p:spTgt spid="49">
                                            <p:txEl>
                                              <p:pRg st="3" end="3"/>
                                            </p:txEl>
                                          </p:spTgt>
                                        </p:tgtEl>
                                        <p:attrNameLst>
                                          <p:attrName>style.visibility</p:attrName>
                                        </p:attrNameLst>
                                      </p:cBhvr>
                                      <p:to>
                                        <p:strVal val="visible"/>
                                      </p:to>
                                    </p:set>
                                    <p:animEffect transition="in" filter="strips(downRight)">
                                      <p:cBhvr>
                                        <p:cTn id="127" dur="500"/>
                                        <p:tgtEl>
                                          <p:spTgt spid="49">
                                            <p:txEl>
                                              <p:pRg st="3" end="3"/>
                                            </p:txEl>
                                          </p:spTgt>
                                        </p:tgtEl>
                                      </p:cBhvr>
                                    </p:animEffect>
                                  </p:childTnLst>
                                </p:cTn>
                              </p:par>
                            </p:childTnLst>
                          </p:cTn>
                        </p:par>
                      </p:childTnLst>
                    </p:cTn>
                  </p:par>
                  <p:par>
                    <p:cTn id="128" fill="hold">
                      <p:stCondLst>
                        <p:cond delay="indefinite"/>
                      </p:stCondLst>
                      <p:childTnLst>
                        <p:par>
                          <p:cTn id="129" fill="hold">
                            <p:stCondLst>
                              <p:cond delay="0"/>
                            </p:stCondLst>
                            <p:childTnLst>
                              <p:par>
                                <p:cTn id="130" presetID="18" presetClass="entr" presetSubtype="6" fill="hold" grpId="0" nodeType="clickEffect">
                                  <p:stCondLst>
                                    <p:cond delay="0"/>
                                  </p:stCondLst>
                                  <p:childTnLst>
                                    <p:set>
                                      <p:cBhvr>
                                        <p:cTn id="131" dur="1" fill="hold">
                                          <p:stCondLst>
                                            <p:cond delay="0"/>
                                          </p:stCondLst>
                                        </p:cTn>
                                        <p:tgtEl>
                                          <p:spTgt spid="49">
                                            <p:txEl>
                                              <p:pRg st="4" end="4"/>
                                            </p:txEl>
                                          </p:spTgt>
                                        </p:tgtEl>
                                        <p:attrNameLst>
                                          <p:attrName>style.visibility</p:attrName>
                                        </p:attrNameLst>
                                      </p:cBhvr>
                                      <p:to>
                                        <p:strVal val="visible"/>
                                      </p:to>
                                    </p:set>
                                    <p:animEffect transition="in" filter="strips(downRight)">
                                      <p:cBhvr>
                                        <p:cTn id="132" dur="500"/>
                                        <p:tgtEl>
                                          <p:spTgt spid="49">
                                            <p:txEl>
                                              <p:pRg st="4" end="4"/>
                                            </p:txEl>
                                          </p:spTgt>
                                        </p:tgtEl>
                                      </p:cBhvr>
                                    </p:animEffect>
                                  </p:childTnLst>
                                </p:cTn>
                              </p:par>
                            </p:childTnLst>
                          </p:cTn>
                        </p:par>
                      </p:childTnLst>
                    </p:cTn>
                  </p:par>
                  <p:par>
                    <p:cTn id="133" fill="hold">
                      <p:stCondLst>
                        <p:cond delay="indefinite"/>
                      </p:stCondLst>
                      <p:childTnLst>
                        <p:par>
                          <p:cTn id="134" fill="hold">
                            <p:stCondLst>
                              <p:cond delay="0"/>
                            </p:stCondLst>
                            <p:childTnLst>
                              <p:par>
                                <p:cTn id="135" presetID="18" presetClass="entr" presetSubtype="6" fill="hold" grpId="0" nodeType="clickEffect">
                                  <p:stCondLst>
                                    <p:cond delay="0"/>
                                  </p:stCondLst>
                                  <p:childTnLst>
                                    <p:set>
                                      <p:cBhvr>
                                        <p:cTn id="136" dur="1" fill="hold">
                                          <p:stCondLst>
                                            <p:cond delay="0"/>
                                          </p:stCondLst>
                                        </p:cTn>
                                        <p:tgtEl>
                                          <p:spTgt spid="49">
                                            <p:txEl>
                                              <p:pRg st="5" end="5"/>
                                            </p:txEl>
                                          </p:spTgt>
                                        </p:tgtEl>
                                        <p:attrNameLst>
                                          <p:attrName>style.visibility</p:attrName>
                                        </p:attrNameLst>
                                      </p:cBhvr>
                                      <p:to>
                                        <p:strVal val="visible"/>
                                      </p:to>
                                    </p:set>
                                    <p:animEffect transition="in" filter="strips(downRight)">
                                      <p:cBhvr>
                                        <p:cTn id="137" dur="500"/>
                                        <p:tgtEl>
                                          <p:spTgt spid="49">
                                            <p:txEl>
                                              <p:pRg st="5" end="5"/>
                                            </p:txEl>
                                          </p:spTgt>
                                        </p:tgtEl>
                                      </p:cBhvr>
                                    </p:animEffect>
                                  </p:childTnLst>
                                </p:cTn>
                              </p:par>
                            </p:childTnLst>
                          </p:cTn>
                        </p:par>
                      </p:childTnLst>
                    </p:cTn>
                  </p:par>
                  <p:par>
                    <p:cTn id="138" fill="hold">
                      <p:stCondLst>
                        <p:cond delay="indefinite"/>
                      </p:stCondLst>
                      <p:childTnLst>
                        <p:par>
                          <p:cTn id="139" fill="hold">
                            <p:stCondLst>
                              <p:cond delay="0"/>
                            </p:stCondLst>
                            <p:childTnLst>
                              <p:par>
                                <p:cTn id="140" presetID="18" presetClass="entr" presetSubtype="6" fill="hold" grpId="0" nodeType="clickEffect">
                                  <p:stCondLst>
                                    <p:cond delay="0"/>
                                  </p:stCondLst>
                                  <p:childTnLst>
                                    <p:set>
                                      <p:cBhvr>
                                        <p:cTn id="141" dur="1" fill="hold">
                                          <p:stCondLst>
                                            <p:cond delay="0"/>
                                          </p:stCondLst>
                                        </p:cTn>
                                        <p:tgtEl>
                                          <p:spTgt spid="49">
                                            <p:txEl>
                                              <p:pRg st="6" end="6"/>
                                            </p:txEl>
                                          </p:spTgt>
                                        </p:tgtEl>
                                        <p:attrNameLst>
                                          <p:attrName>style.visibility</p:attrName>
                                        </p:attrNameLst>
                                      </p:cBhvr>
                                      <p:to>
                                        <p:strVal val="visible"/>
                                      </p:to>
                                    </p:set>
                                    <p:animEffect transition="in" filter="strips(downRight)">
                                      <p:cBhvr>
                                        <p:cTn id="142" dur="500"/>
                                        <p:tgtEl>
                                          <p:spTgt spid="49">
                                            <p:txEl>
                                              <p:pRg st="6" end="6"/>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8" presetClass="entr" presetSubtype="6" fill="hold" grpId="0" nodeType="clickEffect">
                                  <p:stCondLst>
                                    <p:cond delay="0"/>
                                  </p:stCondLst>
                                  <p:childTnLst>
                                    <p:set>
                                      <p:cBhvr>
                                        <p:cTn id="146" dur="1" fill="hold">
                                          <p:stCondLst>
                                            <p:cond delay="0"/>
                                          </p:stCondLst>
                                        </p:cTn>
                                        <p:tgtEl>
                                          <p:spTgt spid="49">
                                            <p:txEl>
                                              <p:pRg st="7" end="7"/>
                                            </p:txEl>
                                          </p:spTgt>
                                        </p:tgtEl>
                                        <p:attrNameLst>
                                          <p:attrName>style.visibility</p:attrName>
                                        </p:attrNameLst>
                                      </p:cBhvr>
                                      <p:to>
                                        <p:strVal val="visible"/>
                                      </p:to>
                                    </p:set>
                                    <p:animEffect transition="in" filter="strips(downRight)">
                                      <p:cBhvr>
                                        <p:cTn id="147" dur="500"/>
                                        <p:tgtEl>
                                          <p:spTgt spid="49">
                                            <p:txEl>
                                              <p:pRg st="7" end="7"/>
                                            </p:txEl>
                                          </p:spTgt>
                                        </p:tgtEl>
                                      </p:cBhvr>
                                    </p:animEffect>
                                  </p:childTnLst>
                                </p:cTn>
                              </p:par>
                            </p:childTnLst>
                          </p:cTn>
                        </p:par>
                      </p:childTnLst>
                    </p:cTn>
                  </p:par>
                  <p:par>
                    <p:cTn id="148" fill="hold">
                      <p:stCondLst>
                        <p:cond delay="indefinite"/>
                      </p:stCondLst>
                      <p:childTnLst>
                        <p:par>
                          <p:cTn id="149" fill="hold">
                            <p:stCondLst>
                              <p:cond delay="0"/>
                            </p:stCondLst>
                            <p:childTnLst>
                              <p:par>
                                <p:cTn id="150" presetID="18" presetClass="entr" presetSubtype="6" fill="hold" grpId="0" nodeType="clickEffect">
                                  <p:stCondLst>
                                    <p:cond delay="0"/>
                                  </p:stCondLst>
                                  <p:childTnLst>
                                    <p:set>
                                      <p:cBhvr>
                                        <p:cTn id="151" dur="1" fill="hold">
                                          <p:stCondLst>
                                            <p:cond delay="0"/>
                                          </p:stCondLst>
                                        </p:cTn>
                                        <p:tgtEl>
                                          <p:spTgt spid="49">
                                            <p:txEl>
                                              <p:pRg st="8" end="8"/>
                                            </p:txEl>
                                          </p:spTgt>
                                        </p:tgtEl>
                                        <p:attrNameLst>
                                          <p:attrName>style.visibility</p:attrName>
                                        </p:attrNameLst>
                                      </p:cBhvr>
                                      <p:to>
                                        <p:strVal val="visible"/>
                                      </p:to>
                                    </p:set>
                                    <p:animEffect transition="in" filter="strips(downRight)">
                                      <p:cBhvr>
                                        <p:cTn id="152" dur="500"/>
                                        <p:tgtEl>
                                          <p:spTgt spid="49">
                                            <p:txEl>
                                              <p:pRg st="8" end="8"/>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9" presetClass="entr" presetSubtype="0" fill="hold" grpId="0" nodeType="clickEffect">
                                  <p:stCondLst>
                                    <p:cond delay="0"/>
                                  </p:stCondLst>
                                  <p:childTnLst>
                                    <p:set>
                                      <p:cBhvr>
                                        <p:cTn id="156" dur="1" fill="hold">
                                          <p:stCondLst>
                                            <p:cond delay="0"/>
                                          </p:stCondLst>
                                        </p:cTn>
                                        <p:tgtEl>
                                          <p:spTgt spid="51"/>
                                        </p:tgtEl>
                                        <p:attrNameLst>
                                          <p:attrName>style.visibility</p:attrName>
                                        </p:attrNameLst>
                                      </p:cBhvr>
                                      <p:to>
                                        <p:strVal val="visible"/>
                                      </p:to>
                                    </p:set>
                                    <p:animEffect transition="in" filter="dissolve">
                                      <p:cBhvr>
                                        <p:cTn id="157" dur="500"/>
                                        <p:tgtEl>
                                          <p:spTgt spid="51"/>
                                        </p:tgtEl>
                                      </p:cBhvr>
                                    </p:animEffect>
                                  </p:childTnLst>
                                </p:cTn>
                              </p:par>
                            </p:childTnLst>
                          </p:cTn>
                        </p:par>
                      </p:childTnLst>
                    </p:cTn>
                  </p:par>
                  <p:par>
                    <p:cTn id="158" fill="hold">
                      <p:stCondLst>
                        <p:cond delay="indefinite"/>
                      </p:stCondLst>
                      <p:childTnLst>
                        <p:par>
                          <p:cTn id="159" fill="hold">
                            <p:stCondLst>
                              <p:cond delay="0"/>
                            </p:stCondLst>
                            <p:childTnLst>
                              <p:par>
                                <p:cTn id="160" presetID="18" presetClass="entr" presetSubtype="6" fill="hold" grpId="0" nodeType="clickEffect">
                                  <p:stCondLst>
                                    <p:cond delay="0"/>
                                  </p:stCondLst>
                                  <p:childTnLst>
                                    <p:set>
                                      <p:cBhvr>
                                        <p:cTn id="161" dur="1" fill="hold">
                                          <p:stCondLst>
                                            <p:cond delay="0"/>
                                          </p:stCondLst>
                                        </p:cTn>
                                        <p:tgtEl>
                                          <p:spTgt spid="52">
                                            <p:txEl>
                                              <p:pRg st="0" end="0"/>
                                            </p:txEl>
                                          </p:spTgt>
                                        </p:tgtEl>
                                        <p:attrNameLst>
                                          <p:attrName>style.visibility</p:attrName>
                                        </p:attrNameLst>
                                      </p:cBhvr>
                                      <p:to>
                                        <p:strVal val="visible"/>
                                      </p:to>
                                    </p:set>
                                    <p:animEffect transition="in" filter="strips(downRight)">
                                      <p:cBhvr>
                                        <p:cTn id="162" dur="500"/>
                                        <p:tgtEl>
                                          <p:spTgt spid="52">
                                            <p:txEl>
                                              <p:pRg st="0" end="0"/>
                                            </p:txEl>
                                          </p:spTgt>
                                        </p:tgtEl>
                                      </p:cBhvr>
                                    </p:animEffect>
                                  </p:childTnLst>
                                </p:cTn>
                              </p:par>
                            </p:childTnLst>
                          </p:cTn>
                        </p:par>
                      </p:childTnLst>
                    </p:cTn>
                  </p:par>
                  <p:par>
                    <p:cTn id="163" fill="hold">
                      <p:stCondLst>
                        <p:cond delay="indefinite"/>
                      </p:stCondLst>
                      <p:childTnLst>
                        <p:par>
                          <p:cTn id="164" fill="hold">
                            <p:stCondLst>
                              <p:cond delay="0"/>
                            </p:stCondLst>
                            <p:childTnLst>
                              <p:par>
                                <p:cTn id="165" presetID="18" presetClass="entr" presetSubtype="6" fill="hold" grpId="0" nodeType="clickEffect">
                                  <p:stCondLst>
                                    <p:cond delay="0"/>
                                  </p:stCondLst>
                                  <p:childTnLst>
                                    <p:set>
                                      <p:cBhvr>
                                        <p:cTn id="166" dur="1" fill="hold">
                                          <p:stCondLst>
                                            <p:cond delay="0"/>
                                          </p:stCondLst>
                                        </p:cTn>
                                        <p:tgtEl>
                                          <p:spTgt spid="52">
                                            <p:txEl>
                                              <p:pRg st="1" end="1"/>
                                            </p:txEl>
                                          </p:spTgt>
                                        </p:tgtEl>
                                        <p:attrNameLst>
                                          <p:attrName>style.visibility</p:attrName>
                                        </p:attrNameLst>
                                      </p:cBhvr>
                                      <p:to>
                                        <p:strVal val="visible"/>
                                      </p:to>
                                    </p:set>
                                    <p:animEffect transition="in" filter="strips(downRight)">
                                      <p:cBhvr>
                                        <p:cTn id="167" dur="500"/>
                                        <p:tgtEl>
                                          <p:spTgt spid="52">
                                            <p:txEl>
                                              <p:pRg st="1" end="1"/>
                                            </p:txEl>
                                          </p:spTgt>
                                        </p:tgtEl>
                                      </p:cBhvr>
                                    </p:animEffect>
                                  </p:childTnLst>
                                </p:cTn>
                              </p:par>
                            </p:childTnLst>
                          </p:cTn>
                        </p:par>
                      </p:childTnLst>
                    </p:cTn>
                  </p:par>
                  <p:par>
                    <p:cTn id="168" fill="hold">
                      <p:stCondLst>
                        <p:cond delay="indefinite"/>
                      </p:stCondLst>
                      <p:childTnLst>
                        <p:par>
                          <p:cTn id="169" fill="hold">
                            <p:stCondLst>
                              <p:cond delay="0"/>
                            </p:stCondLst>
                            <p:childTnLst>
                              <p:par>
                                <p:cTn id="170" presetID="18" presetClass="entr" presetSubtype="6" fill="hold" grpId="0" nodeType="clickEffect">
                                  <p:stCondLst>
                                    <p:cond delay="0"/>
                                  </p:stCondLst>
                                  <p:childTnLst>
                                    <p:set>
                                      <p:cBhvr>
                                        <p:cTn id="171" dur="1" fill="hold">
                                          <p:stCondLst>
                                            <p:cond delay="0"/>
                                          </p:stCondLst>
                                        </p:cTn>
                                        <p:tgtEl>
                                          <p:spTgt spid="52">
                                            <p:txEl>
                                              <p:pRg st="2" end="2"/>
                                            </p:txEl>
                                          </p:spTgt>
                                        </p:tgtEl>
                                        <p:attrNameLst>
                                          <p:attrName>style.visibility</p:attrName>
                                        </p:attrNameLst>
                                      </p:cBhvr>
                                      <p:to>
                                        <p:strVal val="visible"/>
                                      </p:to>
                                    </p:set>
                                    <p:animEffect transition="in" filter="strips(downRight)">
                                      <p:cBhvr>
                                        <p:cTn id="172" dur="500"/>
                                        <p:tgtEl>
                                          <p:spTgt spid="52">
                                            <p:txEl>
                                              <p:pRg st="2" end="2"/>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18" presetClass="entr" presetSubtype="6" fill="hold" grpId="0" nodeType="clickEffect">
                                  <p:stCondLst>
                                    <p:cond delay="0"/>
                                  </p:stCondLst>
                                  <p:childTnLst>
                                    <p:set>
                                      <p:cBhvr>
                                        <p:cTn id="176" dur="1" fill="hold">
                                          <p:stCondLst>
                                            <p:cond delay="0"/>
                                          </p:stCondLst>
                                        </p:cTn>
                                        <p:tgtEl>
                                          <p:spTgt spid="52">
                                            <p:txEl>
                                              <p:pRg st="3" end="3"/>
                                            </p:txEl>
                                          </p:spTgt>
                                        </p:tgtEl>
                                        <p:attrNameLst>
                                          <p:attrName>style.visibility</p:attrName>
                                        </p:attrNameLst>
                                      </p:cBhvr>
                                      <p:to>
                                        <p:strVal val="visible"/>
                                      </p:to>
                                    </p:set>
                                    <p:animEffect transition="in" filter="strips(downRight)">
                                      <p:cBhvr>
                                        <p:cTn id="177" dur="500"/>
                                        <p:tgtEl>
                                          <p:spTgt spid="52">
                                            <p:txEl>
                                              <p:pRg st="3" end="3"/>
                                            </p:txEl>
                                          </p:spTgt>
                                        </p:tgtEl>
                                      </p:cBhvr>
                                    </p:animEffect>
                                  </p:childTnLst>
                                </p:cTn>
                              </p:par>
                            </p:childTnLst>
                          </p:cTn>
                        </p:par>
                      </p:childTnLst>
                    </p:cTn>
                  </p:par>
                  <p:par>
                    <p:cTn id="178" fill="hold">
                      <p:stCondLst>
                        <p:cond delay="indefinite"/>
                      </p:stCondLst>
                      <p:childTnLst>
                        <p:par>
                          <p:cTn id="179" fill="hold">
                            <p:stCondLst>
                              <p:cond delay="0"/>
                            </p:stCondLst>
                            <p:childTnLst>
                              <p:par>
                                <p:cTn id="180" presetID="18" presetClass="entr" presetSubtype="6" fill="hold" grpId="0" nodeType="clickEffect">
                                  <p:stCondLst>
                                    <p:cond delay="0"/>
                                  </p:stCondLst>
                                  <p:childTnLst>
                                    <p:set>
                                      <p:cBhvr>
                                        <p:cTn id="181" dur="1" fill="hold">
                                          <p:stCondLst>
                                            <p:cond delay="0"/>
                                          </p:stCondLst>
                                        </p:cTn>
                                        <p:tgtEl>
                                          <p:spTgt spid="52">
                                            <p:txEl>
                                              <p:pRg st="4" end="4"/>
                                            </p:txEl>
                                          </p:spTgt>
                                        </p:tgtEl>
                                        <p:attrNameLst>
                                          <p:attrName>style.visibility</p:attrName>
                                        </p:attrNameLst>
                                      </p:cBhvr>
                                      <p:to>
                                        <p:strVal val="visible"/>
                                      </p:to>
                                    </p:set>
                                    <p:animEffect transition="in" filter="strips(downRight)">
                                      <p:cBhvr>
                                        <p:cTn id="182" dur="500"/>
                                        <p:tgtEl>
                                          <p:spTgt spid="52">
                                            <p:txEl>
                                              <p:pRg st="4" end="4"/>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18" presetClass="entr" presetSubtype="6" fill="hold" grpId="0" nodeType="clickEffect">
                                  <p:stCondLst>
                                    <p:cond delay="0"/>
                                  </p:stCondLst>
                                  <p:childTnLst>
                                    <p:set>
                                      <p:cBhvr>
                                        <p:cTn id="186" dur="1" fill="hold">
                                          <p:stCondLst>
                                            <p:cond delay="0"/>
                                          </p:stCondLst>
                                        </p:cTn>
                                        <p:tgtEl>
                                          <p:spTgt spid="52">
                                            <p:txEl>
                                              <p:pRg st="5" end="5"/>
                                            </p:txEl>
                                          </p:spTgt>
                                        </p:tgtEl>
                                        <p:attrNameLst>
                                          <p:attrName>style.visibility</p:attrName>
                                        </p:attrNameLst>
                                      </p:cBhvr>
                                      <p:to>
                                        <p:strVal val="visible"/>
                                      </p:to>
                                    </p:set>
                                    <p:animEffect transition="in" filter="strips(downRight)">
                                      <p:cBhvr>
                                        <p:cTn id="187" dur="500"/>
                                        <p:tgtEl>
                                          <p:spTgt spid="52">
                                            <p:txEl>
                                              <p:pRg st="5" end="5"/>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18" presetClass="entr" presetSubtype="6" fill="hold" grpId="0" nodeType="clickEffect">
                                  <p:stCondLst>
                                    <p:cond delay="0"/>
                                  </p:stCondLst>
                                  <p:childTnLst>
                                    <p:set>
                                      <p:cBhvr>
                                        <p:cTn id="191" dur="1" fill="hold">
                                          <p:stCondLst>
                                            <p:cond delay="0"/>
                                          </p:stCondLst>
                                        </p:cTn>
                                        <p:tgtEl>
                                          <p:spTgt spid="52">
                                            <p:txEl>
                                              <p:pRg st="6" end="6"/>
                                            </p:txEl>
                                          </p:spTgt>
                                        </p:tgtEl>
                                        <p:attrNameLst>
                                          <p:attrName>style.visibility</p:attrName>
                                        </p:attrNameLst>
                                      </p:cBhvr>
                                      <p:to>
                                        <p:strVal val="visible"/>
                                      </p:to>
                                    </p:set>
                                    <p:animEffect transition="in" filter="strips(downRight)">
                                      <p:cBhvr>
                                        <p:cTn id="192" dur="500"/>
                                        <p:tgtEl>
                                          <p:spTgt spid="52">
                                            <p:txEl>
                                              <p:pRg st="6" end="6"/>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18" presetClass="entr" presetSubtype="6" fill="hold" grpId="0" nodeType="clickEffect">
                                  <p:stCondLst>
                                    <p:cond delay="0"/>
                                  </p:stCondLst>
                                  <p:childTnLst>
                                    <p:set>
                                      <p:cBhvr>
                                        <p:cTn id="196" dur="1" fill="hold">
                                          <p:stCondLst>
                                            <p:cond delay="0"/>
                                          </p:stCondLst>
                                        </p:cTn>
                                        <p:tgtEl>
                                          <p:spTgt spid="52">
                                            <p:txEl>
                                              <p:pRg st="7" end="7"/>
                                            </p:txEl>
                                          </p:spTgt>
                                        </p:tgtEl>
                                        <p:attrNameLst>
                                          <p:attrName>style.visibility</p:attrName>
                                        </p:attrNameLst>
                                      </p:cBhvr>
                                      <p:to>
                                        <p:strVal val="visible"/>
                                      </p:to>
                                    </p:set>
                                    <p:animEffect transition="in" filter="strips(downRight)">
                                      <p:cBhvr>
                                        <p:cTn id="197" dur="500"/>
                                        <p:tgtEl>
                                          <p:spTgt spid="52">
                                            <p:txEl>
                                              <p:pRg st="7" end="7"/>
                                            </p:txEl>
                                          </p:spTgt>
                                        </p:tgtEl>
                                      </p:cBhvr>
                                    </p:animEffect>
                                  </p:childTnLst>
                                </p:cTn>
                              </p:par>
                            </p:childTnLst>
                          </p:cTn>
                        </p:par>
                      </p:childTnLst>
                    </p:cTn>
                  </p:par>
                  <p:par>
                    <p:cTn id="198" fill="hold">
                      <p:stCondLst>
                        <p:cond delay="indefinite"/>
                      </p:stCondLst>
                      <p:childTnLst>
                        <p:par>
                          <p:cTn id="199" fill="hold">
                            <p:stCondLst>
                              <p:cond delay="0"/>
                            </p:stCondLst>
                            <p:childTnLst>
                              <p:par>
                                <p:cTn id="200" presetID="18" presetClass="entr" presetSubtype="6" fill="hold" grpId="0" nodeType="clickEffect">
                                  <p:stCondLst>
                                    <p:cond delay="0"/>
                                  </p:stCondLst>
                                  <p:childTnLst>
                                    <p:set>
                                      <p:cBhvr>
                                        <p:cTn id="201" dur="1" fill="hold">
                                          <p:stCondLst>
                                            <p:cond delay="0"/>
                                          </p:stCondLst>
                                        </p:cTn>
                                        <p:tgtEl>
                                          <p:spTgt spid="52">
                                            <p:txEl>
                                              <p:pRg st="8" end="8"/>
                                            </p:txEl>
                                          </p:spTgt>
                                        </p:tgtEl>
                                        <p:attrNameLst>
                                          <p:attrName>style.visibility</p:attrName>
                                        </p:attrNameLst>
                                      </p:cBhvr>
                                      <p:to>
                                        <p:strVal val="visible"/>
                                      </p:to>
                                    </p:set>
                                    <p:animEffect transition="in" filter="strips(downRight)">
                                      <p:cBhvr>
                                        <p:cTn id="202" dur="500"/>
                                        <p:tgtEl>
                                          <p:spTgt spid="5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26" grpId="0"/>
      <p:bldP spid="27" grpId="0" uiExpand="1" build="p"/>
      <p:bldP spid="45" grpId="0" animBg="1"/>
      <p:bldP spid="49" grpId="0" build="p"/>
      <p:bldP spid="51" grpId="0"/>
      <p:bldP spid="5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1249FE-449C-C832-BA5D-BCD41DA63B39}"/>
              </a:ext>
            </a:extLst>
          </p:cNvPr>
          <p:cNvGrpSpPr/>
          <p:nvPr/>
        </p:nvGrpSpPr>
        <p:grpSpPr>
          <a:xfrm>
            <a:off x="165391" y="7087838"/>
            <a:ext cx="1907192" cy="933646"/>
            <a:chOff x="455008" y="7200900"/>
            <a:chExt cx="1907192" cy="933646"/>
          </a:xfrm>
          <a:blipFill>
            <a:blip r:embed="rId2"/>
            <a:stretch>
              <a:fillRect/>
            </a:stretch>
          </a:blipFill>
        </p:grpSpPr>
        <p:sp>
          <p:nvSpPr>
            <p:cNvPr id="3" name="Cube 2">
              <a:extLst>
                <a:ext uri="{FF2B5EF4-FFF2-40B4-BE49-F238E27FC236}">
                  <a16:creationId xmlns:a16="http://schemas.microsoft.com/office/drawing/2014/main" id="{FEE6163D-1CC8-846E-48E7-0033CFE5B0A6}"/>
                </a:ext>
              </a:extLst>
            </p:cNvPr>
            <p:cNvSpPr/>
            <p:nvPr/>
          </p:nvSpPr>
          <p:spPr>
            <a:xfrm>
              <a:off x="455008" y="7257946"/>
              <a:ext cx="1907192" cy="876600"/>
            </a:xfrm>
            <a:prstGeom prst="cube">
              <a:avLst/>
            </a:prstGeom>
            <a:grpFill/>
          </p:spPr>
          <p:style>
            <a:lnRef idx="1">
              <a:schemeClr val="dk1"/>
            </a:lnRef>
            <a:fillRef idx="2">
              <a:schemeClr val="dk1"/>
            </a:fillRef>
            <a:effectRef idx="1">
              <a:schemeClr val="dk1"/>
            </a:effectRef>
            <a:fontRef idx="minor">
              <a:schemeClr val="dk1"/>
            </a:fontRef>
          </p:style>
          <p:txBody>
            <a:bodyPr rtlCol="0" anchor="ctr"/>
            <a:lstStyle/>
            <a:p>
              <a:pPr algn="ctr"/>
              <a:r>
                <a:rPr lang="en-US" dirty="0">
                  <a:solidFill>
                    <a:schemeClr val="tx1"/>
                  </a:solidFill>
                </a:rPr>
                <a:t>UNRANK</a:t>
              </a:r>
            </a:p>
          </p:txBody>
        </p:sp>
        <p:sp>
          <p:nvSpPr>
            <p:cNvPr id="4" name="TextBox 3">
              <a:extLst>
                <a:ext uri="{FF2B5EF4-FFF2-40B4-BE49-F238E27FC236}">
                  <a16:creationId xmlns:a16="http://schemas.microsoft.com/office/drawing/2014/main" id="{703633A7-CB4D-A1DE-BCF7-0A7F5C05411C}"/>
                </a:ext>
              </a:extLst>
            </p:cNvPr>
            <p:cNvSpPr txBox="1"/>
            <p:nvPr/>
          </p:nvSpPr>
          <p:spPr>
            <a:xfrm>
              <a:off x="650580" y="7200900"/>
              <a:ext cx="1559220" cy="338554"/>
            </a:xfrm>
            <a:prstGeom prst="rect">
              <a:avLst/>
            </a:prstGeom>
            <a:noFill/>
            <a:ln>
              <a:noFill/>
            </a:ln>
          </p:spPr>
          <p:txBody>
            <a:bodyPr wrap="square" rtlCol="0">
              <a:spAutoFit/>
            </a:bodyPr>
            <a:lstStyle/>
            <a:p>
              <a:r>
                <a:rPr lang="en-US" sz="1600" b="1" dirty="0"/>
                <a:t>DISTRIBUTOR</a:t>
              </a:r>
            </a:p>
          </p:txBody>
        </p:sp>
      </p:grpSp>
      <p:grpSp>
        <p:nvGrpSpPr>
          <p:cNvPr id="5" name="Group 4">
            <a:extLst>
              <a:ext uri="{FF2B5EF4-FFF2-40B4-BE49-F238E27FC236}">
                <a16:creationId xmlns:a16="http://schemas.microsoft.com/office/drawing/2014/main" id="{59A16684-1D4D-0D6F-6AFC-7C6FCDF00CEC}"/>
              </a:ext>
            </a:extLst>
          </p:cNvPr>
          <p:cNvGrpSpPr/>
          <p:nvPr/>
        </p:nvGrpSpPr>
        <p:grpSpPr>
          <a:xfrm>
            <a:off x="1915991" y="6896023"/>
            <a:ext cx="1942877" cy="1142929"/>
            <a:chOff x="2095723" y="6991616"/>
            <a:chExt cx="1942877" cy="1142929"/>
          </a:xfrm>
        </p:grpSpPr>
        <p:sp>
          <p:nvSpPr>
            <p:cNvPr id="6" name="Cube 5">
              <a:extLst>
                <a:ext uri="{FF2B5EF4-FFF2-40B4-BE49-F238E27FC236}">
                  <a16:creationId xmlns:a16="http://schemas.microsoft.com/office/drawing/2014/main" id="{B44B2C71-4367-D26D-AAC8-3E12A24FB9C0}"/>
                </a:ext>
              </a:extLst>
            </p:cNvPr>
            <p:cNvSpPr/>
            <p:nvPr/>
          </p:nvSpPr>
          <p:spPr>
            <a:xfrm>
              <a:off x="2095723" y="7049039"/>
              <a:ext cx="1942877" cy="1085506"/>
            </a:xfrm>
            <a:prstGeom prst="cube">
              <a:avLst/>
            </a:prstGeom>
            <a:blipFill>
              <a:blip r:embed="rId3"/>
              <a:stretch>
                <a:fillRect/>
              </a:stretch>
            </a:blipFill>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5</a:t>
              </a:r>
              <a:r>
                <a:rPr lang="en-US" dirty="0">
                  <a:solidFill>
                    <a:schemeClr val="tx1"/>
                  </a:solidFill>
                </a:rPr>
                <a:t> Dir. Referrals</a:t>
              </a:r>
            </a:p>
            <a:p>
              <a:r>
                <a:rPr lang="en-US" dirty="0">
                  <a:solidFill>
                    <a:schemeClr val="tx1"/>
                  </a:solidFill>
                </a:rPr>
                <a:t>GPV=</a:t>
              </a:r>
              <a:r>
                <a:rPr lang="en-US" b="1" dirty="0">
                  <a:solidFill>
                    <a:schemeClr val="tx1"/>
                  </a:solidFill>
                </a:rPr>
                <a:t>1,250</a:t>
              </a:r>
            </a:p>
          </p:txBody>
        </p:sp>
        <p:sp>
          <p:nvSpPr>
            <p:cNvPr id="7" name="TextBox 6">
              <a:extLst>
                <a:ext uri="{FF2B5EF4-FFF2-40B4-BE49-F238E27FC236}">
                  <a16:creationId xmlns:a16="http://schemas.microsoft.com/office/drawing/2014/main" id="{FBDB492B-97E5-5726-1E3F-701EEC5829E5}"/>
                </a:ext>
              </a:extLst>
            </p:cNvPr>
            <p:cNvSpPr txBox="1"/>
            <p:nvPr/>
          </p:nvSpPr>
          <p:spPr>
            <a:xfrm>
              <a:off x="2209800" y="6991616"/>
              <a:ext cx="1566622" cy="369332"/>
            </a:xfrm>
            <a:prstGeom prst="rect">
              <a:avLst/>
            </a:prstGeom>
            <a:noFill/>
          </p:spPr>
          <p:txBody>
            <a:bodyPr wrap="square" rtlCol="0">
              <a:spAutoFit/>
            </a:bodyPr>
            <a:lstStyle/>
            <a:p>
              <a:pPr algn="ctr"/>
              <a:r>
                <a:rPr lang="en-US" b="1" dirty="0"/>
                <a:t>BUILDER</a:t>
              </a:r>
            </a:p>
          </p:txBody>
        </p:sp>
      </p:grpSp>
      <p:grpSp>
        <p:nvGrpSpPr>
          <p:cNvPr id="8" name="Group 7">
            <a:extLst>
              <a:ext uri="{FF2B5EF4-FFF2-40B4-BE49-F238E27FC236}">
                <a16:creationId xmlns:a16="http://schemas.microsoft.com/office/drawing/2014/main" id="{DD523E07-9F39-3BB1-4E56-1A07A1EC62C4}"/>
              </a:ext>
            </a:extLst>
          </p:cNvPr>
          <p:cNvGrpSpPr/>
          <p:nvPr/>
        </p:nvGrpSpPr>
        <p:grpSpPr>
          <a:xfrm>
            <a:off x="3650812" y="6519243"/>
            <a:ext cx="2129149" cy="1519709"/>
            <a:chOff x="3718239" y="6614836"/>
            <a:chExt cx="2129149" cy="1519709"/>
          </a:xfrm>
        </p:grpSpPr>
        <p:sp>
          <p:nvSpPr>
            <p:cNvPr id="9" name="Cube 8">
              <a:extLst>
                <a:ext uri="{FF2B5EF4-FFF2-40B4-BE49-F238E27FC236}">
                  <a16:creationId xmlns:a16="http://schemas.microsoft.com/office/drawing/2014/main" id="{8B35A62E-2D74-8C81-CD91-BB30D3138DDF}"/>
                </a:ext>
              </a:extLst>
            </p:cNvPr>
            <p:cNvSpPr/>
            <p:nvPr/>
          </p:nvSpPr>
          <p:spPr>
            <a:xfrm>
              <a:off x="3718239" y="6614836"/>
              <a:ext cx="2129149" cy="1519709"/>
            </a:xfrm>
            <a:prstGeom prst="cube">
              <a:avLst/>
            </a:prstGeom>
            <a:blipFill>
              <a:blip r:embed="rId4"/>
              <a:stretch>
                <a:fillRect/>
              </a:stretch>
            </a:blipFill>
          </p:spPr>
          <p:style>
            <a:lnRef idx="1">
              <a:schemeClr val="accent2"/>
            </a:lnRef>
            <a:fillRef idx="2">
              <a:schemeClr val="accent2"/>
            </a:fillRef>
            <a:effectRef idx="1">
              <a:schemeClr val="accent2"/>
            </a:effectRef>
            <a:fontRef idx="minor">
              <a:schemeClr val="dk1"/>
            </a:fontRef>
          </p:style>
          <p:txBody>
            <a:bodyPr rtlCol="0" anchor="ctr"/>
            <a:lstStyle/>
            <a:p>
              <a:r>
                <a:rPr lang="en-US" b="1" dirty="0">
                  <a:solidFill>
                    <a:schemeClr val="tx1"/>
                  </a:solidFill>
                </a:rPr>
                <a:t>7</a:t>
              </a:r>
              <a:r>
                <a:rPr lang="en-US" dirty="0">
                  <a:solidFill>
                    <a:schemeClr val="tx1"/>
                  </a:solidFill>
                </a:rPr>
                <a:t> Dir. Referrals</a:t>
              </a:r>
            </a:p>
            <a:p>
              <a:r>
                <a:rPr lang="en-US" dirty="0">
                  <a:solidFill>
                    <a:schemeClr val="tx1"/>
                  </a:solidFill>
                </a:rPr>
                <a:t>GPV=</a:t>
              </a:r>
              <a:r>
                <a:rPr lang="en-US" b="1" dirty="0">
                  <a:solidFill>
                    <a:schemeClr val="tx1"/>
                  </a:solidFill>
                </a:rPr>
                <a:t>6,750</a:t>
              </a:r>
            </a:p>
            <a:p>
              <a:r>
                <a:rPr lang="en-US" b="1" dirty="0">
                  <a:solidFill>
                    <a:schemeClr val="tx1"/>
                  </a:solidFill>
                </a:rPr>
                <a:t>4</a:t>
              </a:r>
              <a:r>
                <a:rPr lang="en-US" dirty="0">
                  <a:solidFill>
                    <a:schemeClr val="tx1"/>
                  </a:solidFill>
                </a:rPr>
                <a:t> Builder</a:t>
              </a:r>
            </a:p>
          </p:txBody>
        </p:sp>
        <p:sp>
          <p:nvSpPr>
            <p:cNvPr id="10" name="TextBox 9">
              <a:extLst>
                <a:ext uri="{FF2B5EF4-FFF2-40B4-BE49-F238E27FC236}">
                  <a16:creationId xmlns:a16="http://schemas.microsoft.com/office/drawing/2014/main" id="{5E822FF2-4E22-E681-D4FE-B938569AA829}"/>
                </a:ext>
              </a:extLst>
            </p:cNvPr>
            <p:cNvSpPr txBox="1"/>
            <p:nvPr/>
          </p:nvSpPr>
          <p:spPr>
            <a:xfrm>
              <a:off x="3999364" y="6616129"/>
              <a:ext cx="1566622" cy="369332"/>
            </a:xfrm>
            <a:prstGeom prst="rect">
              <a:avLst/>
            </a:prstGeom>
            <a:noFill/>
          </p:spPr>
          <p:txBody>
            <a:bodyPr wrap="square" rtlCol="0">
              <a:spAutoFit/>
            </a:bodyPr>
            <a:lstStyle/>
            <a:p>
              <a:pPr algn="ctr"/>
              <a:r>
                <a:rPr lang="en-US" b="1" dirty="0"/>
                <a:t>DIRECTOR</a:t>
              </a:r>
            </a:p>
          </p:txBody>
        </p:sp>
      </p:grpSp>
      <p:grpSp>
        <p:nvGrpSpPr>
          <p:cNvPr id="11" name="Group 10">
            <a:extLst>
              <a:ext uri="{FF2B5EF4-FFF2-40B4-BE49-F238E27FC236}">
                <a16:creationId xmlns:a16="http://schemas.microsoft.com/office/drawing/2014/main" id="{252A7ED0-5B94-D419-B82D-F9671D5DD03A}"/>
              </a:ext>
            </a:extLst>
          </p:cNvPr>
          <p:cNvGrpSpPr/>
          <p:nvPr/>
        </p:nvGrpSpPr>
        <p:grpSpPr>
          <a:xfrm>
            <a:off x="5452876" y="5924701"/>
            <a:ext cx="2340229" cy="2114251"/>
            <a:chOff x="5429411" y="6020294"/>
            <a:chExt cx="2340229" cy="2114251"/>
          </a:xfrm>
          <a:blipFill>
            <a:blip r:embed="rId5"/>
            <a:stretch>
              <a:fillRect/>
            </a:stretch>
          </a:blipFill>
        </p:grpSpPr>
        <p:sp>
          <p:nvSpPr>
            <p:cNvPr id="12" name="Cube 11">
              <a:extLst>
                <a:ext uri="{FF2B5EF4-FFF2-40B4-BE49-F238E27FC236}">
                  <a16:creationId xmlns:a16="http://schemas.microsoft.com/office/drawing/2014/main" id="{32817792-D69D-BD5A-9163-18745CF3E164}"/>
                </a:ext>
              </a:extLst>
            </p:cNvPr>
            <p:cNvSpPr/>
            <p:nvPr/>
          </p:nvSpPr>
          <p:spPr>
            <a:xfrm>
              <a:off x="5429411" y="6072083"/>
              <a:ext cx="2340229" cy="2062462"/>
            </a:xfrm>
            <a:prstGeom prst="cube">
              <a:avLst/>
            </a:prstGeom>
            <a:grpFill/>
          </p:spPr>
          <p:style>
            <a:lnRef idx="1">
              <a:schemeClr val="accent3"/>
            </a:lnRef>
            <a:fillRef idx="2">
              <a:schemeClr val="accent3"/>
            </a:fillRef>
            <a:effectRef idx="1">
              <a:schemeClr val="accent3"/>
            </a:effectRef>
            <a:fontRef idx="minor">
              <a:schemeClr val="dk1"/>
            </a:fontRef>
          </p:style>
          <p:txBody>
            <a:bodyPr rtlCol="0" anchor="ctr"/>
            <a:lstStyle/>
            <a:p>
              <a:r>
                <a:rPr lang="en-US" b="1" dirty="0">
                  <a:solidFill>
                    <a:schemeClr val="tx1"/>
                  </a:solidFill>
                </a:rPr>
                <a:t>10</a:t>
              </a:r>
              <a:r>
                <a:rPr lang="en-US" dirty="0">
                  <a:solidFill>
                    <a:schemeClr val="tx1"/>
                  </a:solidFill>
                </a:rPr>
                <a:t> Dir. Referrals</a:t>
              </a:r>
            </a:p>
            <a:p>
              <a:r>
                <a:rPr lang="en-US" dirty="0">
                  <a:solidFill>
                    <a:schemeClr val="tx1"/>
                  </a:solidFill>
                </a:rPr>
                <a:t>GPV=</a:t>
              </a:r>
              <a:r>
                <a:rPr lang="en-US" b="1" dirty="0">
                  <a:solidFill>
                    <a:schemeClr val="tx1"/>
                  </a:solidFill>
                </a:rPr>
                <a:t>22,500</a:t>
              </a:r>
            </a:p>
            <a:p>
              <a:r>
                <a:rPr lang="en-US" b="1" dirty="0">
                  <a:solidFill>
                    <a:schemeClr val="tx1"/>
                  </a:solidFill>
                </a:rPr>
                <a:t>4</a:t>
              </a:r>
              <a:r>
                <a:rPr lang="en-US" dirty="0">
                  <a:solidFill>
                    <a:schemeClr val="tx1"/>
                  </a:solidFill>
                </a:rPr>
                <a:t> Directors</a:t>
              </a:r>
            </a:p>
          </p:txBody>
        </p:sp>
        <p:sp>
          <p:nvSpPr>
            <p:cNvPr id="13" name="TextBox 12">
              <a:extLst>
                <a:ext uri="{FF2B5EF4-FFF2-40B4-BE49-F238E27FC236}">
                  <a16:creationId xmlns:a16="http://schemas.microsoft.com/office/drawing/2014/main" id="{6F0ECA3A-61B1-DF10-DE09-FF45D12E39C8}"/>
                </a:ext>
              </a:extLst>
            </p:cNvPr>
            <p:cNvSpPr txBox="1"/>
            <p:nvPr/>
          </p:nvSpPr>
          <p:spPr>
            <a:xfrm>
              <a:off x="5777612" y="6020294"/>
              <a:ext cx="1566622" cy="646331"/>
            </a:xfrm>
            <a:prstGeom prst="rect">
              <a:avLst/>
            </a:prstGeom>
            <a:noFill/>
          </p:spPr>
          <p:txBody>
            <a:bodyPr wrap="square" rtlCol="0">
              <a:spAutoFit/>
            </a:bodyPr>
            <a:lstStyle/>
            <a:p>
              <a:pPr algn="ctr"/>
              <a:r>
                <a:rPr lang="en-US" b="1" dirty="0"/>
                <a:t>EXECUTIVE</a:t>
              </a:r>
            </a:p>
            <a:p>
              <a:pPr algn="ctr"/>
              <a:r>
                <a:rPr lang="en-US" b="1" dirty="0"/>
                <a:t>DIRECTOR</a:t>
              </a:r>
            </a:p>
          </p:txBody>
        </p:sp>
      </p:grpSp>
      <p:grpSp>
        <p:nvGrpSpPr>
          <p:cNvPr id="14" name="Group 13">
            <a:extLst>
              <a:ext uri="{FF2B5EF4-FFF2-40B4-BE49-F238E27FC236}">
                <a16:creationId xmlns:a16="http://schemas.microsoft.com/office/drawing/2014/main" id="{20242F58-88A7-D2A6-3E94-1F7934F09D44}"/>
              </a:ext>
            </a:extLst>
          </p:cNvPr>
          <p:cNvGrpSpPr/>
          <p:nvPr/>
        </p:nvGrpSpPr>
        <p:grpSpPr>
          <a:xfrm>
            <a:off x="7345548" y="5396801"/>
            <a:ext cx="2762904" cy="2651482"/>
            <a:chOff x="7209457" y="5475054"/>
            <a:chExt cx="2762904" cy="2651482"/>
          </a:xfrm>
          <a:blipFill>
            <a:blip r:embed="rId6"/>
            <a:stretch>
              <a:fillRect/>
            </a:stretch>
          </a:blipFill>
        </p:grpSpPr>
        <p:sp>
          <p:nvSpPr>
            <p:cNvPr id="15" name="Cube 14">
              <a:extLst>
                <a:ext uri="{FF2B5EF4-FFF2-40B4-BE49-F238E27FC236}">
                  <a16:creationId xmlns:a16="http://schemas.microsoft.com/office/drawing/2014/main" id="{F6A7E285-8104-C21D-92B7-9D98E1170B48}"/>
                </a:ext>
              </a:extLst>
            </p:cNvPr>
            <p:cNvSpPr/>
            <p:nvPr/>
          </p:nvSpPr>
          <p:spPr>
            <a:xfrm>
              <a:off x="7209457" y="5475054"/>
              <a:ext cx="2762904" cy="2651482"/>
            </a:xfrm>
            <a:prstGeom prst="cube">
              <a:avLst/>
            </a:prstGeom>
            <a:grpFill/>
          </p:spPr>
          <p:style>
            <a:lnRef idx="1">
              <a:schemeClr val="accent4"/>
            </a:lnRef>
            <a:fillRef idx="2">
              <a:schemeClr val="accent4"/>
            </a:fillRef>
            <a:effectRef idx="1">
              <a:schemeClr val="accent4"/>
            </a:effectRef>
            <a:fontRef idx="minor">
              <a:schemeClr val="dk1"/>
            </a:fontRef>
          </p:style>
          <p:txBody>
            <a:bodyPr rtlCol="0" anchor="ctr"/>
            <a:lstStyle/>
            <a:p>
              <a:r>
                <a:rPr lang="en-US" b="1" dirty="0">
                  <a:solidFill>
                    <a:schemeClr val="tx1"/>
                  </a:solidFill>
                </a:rPr>
                <a:t>15</a:t>
              </a:r>
              <a:r>
                <a:rPr lang="en-US" dirty="0">
                  <a:solidFill>
                    <a:schemeClr val="tx1"/>
                  </a:solidFill>
                </a:rPr>
                <a:t> Direct Referrals</a:t>
              </a:r>
            </a:p>
            <a:p>
              <a:r>
                <a:rPr lang="en-US" dirty="0">
                  <a:solidFill>
                    <a:schemeClr val="tx1"/>
                  </a:solidFill>
                </a:rPr>
                <a:t>GPV=</a:t>
              </a:r>
              <a:r>
                <a:rPr lang="en-US" b="1" dirty="0">
                  <a:solidFill>
                    <a:schemeClr val="tx1"/>
                  </a:solidFill>
                </a:rPr>
                <a:t>83,750</a:t>
              </a:r>
            </a:p>
            <a:p>
              <a:r>
                <a:rPr lang="en-US" b="1" dirty="0">
                  <a:solidFill>
                    <a:schemeClr val="tx1"/>
                  </a:solidFill>
                </a:rPr>
                <a:t>4</a:t>
              </a:r>
              <a:r>
                <a:rPr lang="en-US" dirty="0">
                  <a:solidFill>
                    <a:schemeClr val="tx1"/>
                  </a:solidFill>
                </a:rPr>
                <a:t> Exc. Directors</a:t>
              </a:r>
            </a:p>
            <a:p>
              <a:endParaRPr lang="en-US" dirty="0">
                <a:solidFill>
                  <a:schemeClr val="tx1"/>
                </a:solidFill>
              </a:endParaRPr>
            </a:p>
          </p:txBody>
        </p:sp>
        <p:sp>
          <p:nvSpPr>
            <p:cNvPr id="16" name="TextBox 15">
              <a:extLst>
                <a:ext uri="{FF2B5EF4-FFF2-40B4-BE49-F238E27FC236}">
                  <a16:creationId xmlns:a16="http://schemas.microsoft.com/office/drawing/2014/main" id="{DDFFD7A7-77D9-4FB2-B2EB-110B41A92057}"/>
                </a:ext>
              </a:extLst>
            </p:cNvPr>
            <p:cNvSpPr txBox="1"/>
            <p:nvPr/>
          </p:nvSpPr>
          <p:spPr>
            <a:xfrm>
              <a:off x="7692435" y="5478210"/>
              <a:ext cx="1566622" cy="923330"/>
            </a:xfrm>
            <a:prstGeom prst="rect">
              <a:avLst/>
            </a:prstGeom>
            <a:noFill/>
          </p:spPr>
          <p:txBody>
            <a:bodyPr wrap="square" rtlCol="0">
              <a:spAutoFit/>
            </a:bodyPr>
            <a:lstStyle/>
            <a:p>
              <a:pPr algn="ctr"/>
              <a:r>
                <a:rPr lang="en-US" b="1" dirty="0"/>
                <a:t>GOLD</a:t>
              </a:r>
            </a:p>
            <a:p>
              <a:pPr algn="ctr"/>
              <a:r>
                <a:rPr lang="en-US" b="1" dirty="0"/>
                <a:t>EXECUTIVE</a:t>
              </a:r>
            </a:p>
            <a:p>
              <a:pPr algn="ctr"/>
              <a:endParaRPr lang="en-US" b="1" dirty="0"/>
            </a:p>
          </p:txBody>
        </p:sp>
      </p:grpSp>
      <p:grpSp>
        <p:nvGrpSpPr>
          <p:cNvPr id="17" name="Group 16">
            <a:extLst>
              <a:ext uri="{FF2B5EF4-FFF2-40B4-BE49-F238E27FC236}">
                <a16:creationId xmlns:a16="http://schemas.microsoft.com/office/drawing/2014/main" id="{BAA513A8-66AD-B38F-C3A4-CCFCD5638F7B}"/>
              </a:ext>
            </a:extLst>
          </p:cNvPr>
          <p:cNvGrpSpPr/>
          <p:nvPr/>
        </p:nvGrpSpPr>
        <p:grpSpPr>
          <a:xfrm>
            <a:off x="9558776" y="4820542"/>
            <a:ext cx="2879864" cy="3202244"/>
            <a:chOff x="9420453" y="4916135"/>
            <a:chExt cx="2879864" cy="3202244"/>
          </a:xfrm>
          <a:blipFill>
            <a:blip r:embed="rId7"/>
            <a:stretch>
              <a:fillRect/>
            </a:stretch>
          </a:blipFill>
        </p:grpSpPr>
        <p:sp>
          <p:nvSpPr>
            <p:cNvPr id="18" name="Cube 17">
              <a:extLst>
                <a:ext uri="{FF2B5EF4-FFF2-40B4-BE49-F238E27FC236}">
                  <a16:creationId xmlns:a16="http://schemas.microsoft.com/office/drawing/2014/main" id="{0DCFB038-B392-94A2-2FE5-47A471BD0059}"/>
                </a:ext>
              </a:extLst>
            </p:cNvPr>
            <p:cNvSpPr/>
            <p:nvPr/>
          </p:nvSpPr>
          <p:spPr>
            <a:xfrm>
              <a:off x="9420453" y="4916135"/>
              <a:ext cx="2879864" cy="3202244"/>
            </a:xfrm>
            <a:prstGeom prst="cube">
              <a:avLst/>
            </a:prstGeom>
            <a:grpFill/>
          </p:spPr>
          <p:style>
            <a:lnRef idx="1">
              <a:schemeClr val="accent4"/>
            </a:lnRef>
            <a:fillRef idx="2">
              <a:schemeClr val="accent4"/>
            </a:fillRef>
            <a:effectRef idx="1">
              <a:schemeClr val="accent4"/>
            </a:effectRef>
            <a:fontRef idx="minor">
              <a:schemeClr val="dk1"/>
            </a:fontRef>
          </p:style>
          <p:txBody>
            <a:bodyPr rtlCol="0" anchor="ctr"/>
            <a:lstStyle/>
            <a:p>
              <a:r>
                <a:rPr lang="en-US" b="1" dirty="0">
                  <a:solidFill>
                    <a:schemeClr val="tx1"/>
                  </a:solidFill>
                </a:rPr>
                <a:t>20</a:t>
              </a:r>
              <a:r>
                <a:rPr lang="en-US" dirty="0">
                  <a:solidFill>
                    <a:schemeClr val="tx1"/>
                  </a:solidFill>
                </a:rPr>
                <a:t> Direct Referrals</a:t>
              </a:r>
            </a:p>
            <a:p>
              <a:r>
                <a:rPr lang="en-US" dirty="0">
                  <a:solidFill>
                    <a:schemeClr val="tx1"/>
                  </a:solidFill>
                </a:rPr>
                <a:t>GPV=</a:t>
              </a:r>
              <a:r>
                <a:rPr lang="en-US" b="1" dirty="0">
                  <a:solidFill>
                    <a:schemeClr val="tx1"/>
                  </a:solidFill>
                </a:rPr>
                <a:t>325,000</a:t>
              </a:r>
            </a:p>
            <a:p>
              <a:r>
                <a:rPr lang="en-US" b="1" dirty="0">
                  <a:solidFill>
                    <a:schemeClr val="tx1"/>
                  </a:solidFill>
                </a:rPr>
                <a:t>4</a:t>
              </a:r>
              <a:r>
                <a:rPr lang="en-US" dirty="0">
                  <a:solidFill>
                    <a:schemeClr val="tx1"/>
                  </a:solidFill>
                </a:rPr>
                <a:t> Gold Executives</a:t>
              </a:r>
            </a:p>
            <a:p>
              <a:r>
                <a:rPr lang="en-US" dirty="0">
                  <a:solidFill>
                    <a:schemeClr val="tx1"/>
                  </a:solidFill>
                </a:rPr>
                <a:t>or </a:t>
              </a:r>
              <a:r>
                <a:rPr lang="en-US" b="1" dirty="0">
                  <a:solidFill>
                    <a:schemeClr val="tx1"/>
                  </a:solidFill>
                </a:rPr>
                <a:t>2</a:t>
              </a:r>
              <a:r>
                <a:rPr lang="en-US" dirty="0">
                  <a:solidFill>
                    <a:schemeClr val="tx1"/>
                  </a:solidFill>
                </a:rPr>
                <a:t> Golds and </a:t>
              </a:r>
            </a:p>
            <a:p>
              <a:r>
                <a:rPr lang="en-US" b="1" dirty="0">
                  <a:solidFill>
                    <a:schemeClr val="tx1"/>
                  </a:solidFill>
                </a:rPr>
                <a:t>8</a:t>
              </a:r>
              <a:r>
                <a:rPr lang="en-US" dirty="0">
                  <a:solidFill>
                    <a:schemeClr val="tx1"/>
                  </a:solidFill>
                </a:rPr>
                <a:t> Executive Directors</a:t>
              </a:r>
            </a:p>
            <a:p>
              <a:endParaRPr lang="en-US" dirty="0">
                <a:solidFill>
                  <a:schemeClr val="tx1"/>
                </a:solidFill>
              </a:endParaRPr>
            </a:p>
          </p:txBody>
        </p:sp>
        <p:sp>
          <p:nvSpPr>
            <p:cNvPr id="19" name="TextBox 18">
              <a:extLst>
                <a:ext uri="{FF2B5EF4-FFF2-40B4-BE49-F238E27FC236}">
                  <a16:creationId xmlns:a16="http://schemas.microsoft.com/office/drawing/2014/main" id="{6158EB48-1793-40CB-7578-E2908215F358}"/>
                </a:ext>
              </a:extLst>
            </p:cNvPr>
            <p:cNvSpPr txBox="1"/>
            <p:nvPr/>
          </p:nvSpPr>
          <p:spPr>
            <a:xfrm>
              <a:off x="9823205" y="4982670"/>
              <a:ext cx="1566622" cy="923330"/>
            </a:xfrm>
            <a:prstGeom prst="rect">
              <a:avLst/>
            </a:prstGeom>
            <a:noFill/>
          </p:spPr>
          <p:txBody>
            <a:bodyPr wrap="square" rtlCol="0">
              <a:spAutoFit/>
            </a:bodyPr>
            <a:lstStyle/>
            <a:p>
              <a:pPr algn="ctr"/>
              <a:r>
                <a:rPr lang="en-US" b="1" dirty="0"/>
                <a:t>DIAMOND</a:t>
              </a:r>
            </a:p>
            <a:p>
              <a:pPr algn="ctr"/>
              <a:r>
                <a:rPr lang="en-US" b="1" dirty="0"/>
                <a:t>EXECUTIVE</a:t>
              </a:r>
            </a:p>
            <a:p>
              <a:pPr algn="ctr"/>
              <a:endParaRPr lang="en-US" b="1" dirty="0"/>
            </a:p>
          </p:txBody>
        </p:sp>
      </p:grpSp>
      <p:grpSp>
        <p:nvGrpSpPr>
          <p:cNvPr id="20" name="Group 19">
            <a:extLst>
              <a:ext uri="{FF2B5EF4-FFF2-40B4-BE49-F238E27FC236}">
                <a16:creationId xmlns:a16="http://schemas.microsoft.com/office/drawing/2014/main" id="{80FC1056-8A27-CF89-383C-7A7467E88976}"/>
              </a:ext>
            </a:extLst>
          </p:cNvPr>
          <p:cNvGrpSpPr/>
          <p:nvPr/>
        </p:nvGrpSpPr>
        <p:grpSpPr>
          <a:xfrm>
            <a:off x="11853596" y="4219411"/>
            <a:ext cx="3054100" cy="3798634"/>
            <a:chOff x="11652316" y="4335911"/>
            <a:chExt cx="3054100" cy="3798634"/>
          </a:xfrm>
          <a:blipFill>
            <a:blip r:embed="rId8"/>
            <a:stretch>
              <a:fillRect/>
            </a:stretch>
          </a:blipFill>
        </p:grpSpPr>
        <p:sp>
          <p:nvSpPr>
            <p:cNvPr id="21" name="Cube 20">
              <a:extLst>
                <a:ext uri="{FF2B5EF4-FFF2-40B4-BE49-F238E27FC236}">
                  <a16:creationId xmlns:a16="http://schemas.microsoft.com/office/drawing/2014/main" id="{CB0C27E8-ABE0-A463-D788-320E1EE80D29}"/>
                </a:ext>
              </a:extLst>
            </p:cNvPr>
            <p:cNvSpPr/>
            <p:nvPr/>
          </p:nvSpPr>
          <p:spPr>
            <a:xfrm>
              <a:off x="11652316" y="4335911"/>
              <a:ext cx="3054100" cy="3798634"/>
            </a:xfrm>
            <a:prstGeom prst="cube">
              <a:avLst/>
            </a:prstGeom>
            <a:grpFill/>
          </p:spPr>
          <p:style>
            <a:lnRef idx="1">
              <a:schemeClr val="accent5"/>
            </a:lnRef>
            <a:fillRef idx="2">
              <a:schemeClr val="accent5"/>
            </a:fillRef>
            <a:effectRef idx="1">
              <a:schemeClr val="accent5"/>
            </a:effectRef>
            <a:fontRef idx="minor">
              <a:schemeClr val="dk1"/>
            </a:fontRef>
          </p:style>
          <p:txBody>
            <a:bodyPr rtlCol="0" anchor="ctr"/>
            <a:lstStyle/>
            <a:p>
              <a:r>
                <a:rPr lang="en-US" b="1" dirty="0">
                  <a:solidFill>
                    <a:schemeClr val="bg1"/>
                  </a:solidFill>
                </a:rPr>
                <a:t>25 </a:t>
              </a:r>
              <a:r>
                <a:rPr lang="en-US" dirty="0">
                  <a:solidFill>
                    <a:schemeClr val="bg1"/>
                  </a:solidFill>
                </a:rPr>
                <a:t>Direct Referrals</a:t>
              </a:r>
            </a:p>
            <a:p>
              <a:r>
                <a:rPr lang="en-US" dirty="0">
                  <a:solidFill>
                    <a:schemeClr val="bg1"/>
                  </a:solidFill>
                </a:rPr>
                <a:t>GPV=</a:t>
              </a:r>
              <a:r>
                <a:rPr lang="en-US" b="1" dirty="0">
                  <a:solidFill>
                    <a:schemeClr val="bg1"/>
                  </a:solidFill>
                </a:rPr>
                <a:t>1,300,000</a:t>
              </a:r>
            </a:p>
            <a:p>
              <a:r>
                <a:rPr lang="en-US" b="1" dirty="0">
                  <a:solidFill>
                    <a:schemeClr val="bg1"/>
                  </a:solidFill>
                </a:rPr>
                <a:t>2 </a:t>
              </a:r>
              <a:r>
                <a:rPr lang="en-US" dirty="0">
                  <a:solidFill>
                    <a:schemeClr val="bg1"/>
                  </a:solidFill>
                </a:rPr>
                <a:t>Diamond Executives</a:t>
              </a:r>
            </a:p>
            <a:p>
              <a:r>
                <a:rPr lang="en-US" b="1" dirty="0">
                  <a:solidFill>
                    <a:schemeClr val="bg1"/>
                  </a:solidFill>
                </a:rPr>
                <a:t>4 </a:t>
              </a:r>
              <a:r>
                <a:rPr lang="en-US" dirty="0">
                  <a:solidFill>
                    <a:schemeClr val="bg1"/>
                  </a:solidFill>
                </a:rPr>
                <a:t>Gold Executives</a:t>
              </a:r>
              <a:endParaRPr lang="en-US" b="1" dirty="0">
                <a:solidFill>
                  <a:schemeClr val="bg1"/>
                </a:solidFill>
              </a:endParaRPr>
            </a:p>
            <a:p>
              <a:endParaRPr lang="en-US" b="1" dirty="0">
                <a:solidFill>
                  <a:schemeClr val="tx1"/>
                </a:solidFill>
              </a:endParaRPr>
            </a:p>
            <a:p>
              <a:endParaRPr lang="en-US" b="1" dirty="0">
                <a:solidFill>
                  <a:schemeClr val="tx1"/>
                </a:solidFill>
              </a:endParaRPr>
            </a:p>
          </p:txBody>
        </p:sp>
        <p:sp>
          <p:nvSpPr>
            <p:cNvPr id="22" name="TextBox 21">
              <a:extLst>
                <a:ext uri="{FF2B5EF4-FFF2-40B4-BE49-F238E27FC236}">
                  <a16:creationId xmlns:a16="http://schemas.microsoft.com/office/drawing/2014/main" id="{50D97F71-F5E8-69C7-E77E-3A5E89C7AC15}"/>
                </a:ext>
              </a:extLst>
            </p:cNvPr>
            <p:cNvSpPr txBox="1"/>
            <p:nvPr/>
          </p:nvSpPr>
          <p:spPr>
            <a:xfrm>
              <a:off x="12058171" y="4355618"/>
              <a:ext cx="1566622" cy="646331"/>
            </a:xfrm>
            <a:prstGeom prst="rect">
              <a:avLst/>
            </a:prstGeom>
            <a:noFill/>
          </p:spPr>
          <p:txBody>
            <a:bodyPr wrap="square" rtlCol="0">
              <a:spAutoFit/>
            </a:bodyPr>
            <a:lstStyle/>
            <a:p>
              <a:pPr algn="ctr"/>
              <a:r>
                <a:rPr lang="en-US" b="1" dirty="0">
                  <a:solidFill>
                    <a:schemeClr val="bg1"/>
                  </a:solidFill>
                </a:rPr>
                <a:t>CROWNED</a:t>
              </a:r>
            </a:p>
            <a:p>
              <a:pPr algn="ctr"/>
              <a:r>
                <a:rPr lang="en-US" b="1" dirty="0">
                  <a:solidFill>
                    <a:schemeClr val="bg1"/>
                  </a:solidFill>
                </a:rPr>
                <a:t>DIAMOND</a:t>
              </a:r>
            </a:p>
          </p:txBody>
        </p:sp>
      </p:grpSp>
      <p:grpSp>
        <p:nvGrpSpPr>
          <p:cNvPr id="23" name="Group 22">
            <a:extLst>
              <a:ext uri="{FF2B5EF4-FFF2-40B4-BE49-F238E27FC236}">
                <a16:creationId xmlns:a16="http://schemas.microsoft.com/office/drawing/2014/main" id="{CF819608-13EF-59D3-1FD6-CF20E9A74A25}"/>
              </a:ext>
            </a:extLst>
          </p:cNvPr>
          <p:cNvGrpSpPr/>
          <p:nvPr/>
        </p:nvGrpSpPr>
        <p:grpSpPr>
          <a:xfrm>
            <a:off x="14356063" y="3377840"/>
            <a:ext cx="3724744" cy="4661112"/>
            <a:chOff x="13699302" y="3473433"/>
            <a:chExt cx="3724744" cy="4650568"/>
          </a:xfrm>
          <a:blipFill>
            <a:blip r:embed="rId9"/>
            <a:stretch>
              <a:fillRect/>
            </a:stretch>
          </a:blipFill>
        </p:grpSpPr>
        <p:sp>
          <p:nvSpPr>
            <p:cNvPr id="24" name="Cube 23">
              <a:extLst>
                <a:ext uri="{FF2B5EF4-FFF2-40B4-BE49-F238E27FC236}">
                  <a16:creationId xmlns:a16="http://schemas.microsoft.com/office/drawing/2014/main" id="{FC615315-5A1C-C687-16E1-C215769E3328}"/>
                </a:ext>
              </a:extLst>
            </p:cNvPr>
            <p:cNvSpPr/>
            <p:nvPr/>
          </p:nvSpPr>
          <p:spPr>
            <a:xfrm>
              <a:off x="13699302" y="3473433"/>
              <a:ext cx="3724744" cy="4650568"/>
            </a:xfrm>
            <a:prstGeom prst="cub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30 </a:t>
              </a:r>
              <a:r>
                <a:rPr lang="en-US" dirty="0">
                  <a:solidFill>
                    <a:schemeClr val="bg1"/>
                  </a:solidFill>
                </a:rPr>
                <a:t>Direct Referrals</a:t>
              </a:r>
            </a:p>
            <a:p>
              <a:pPr algn="ctr"/>
              <a:r>
                <a:rPr lang="en-US" b="1" dirty="0">
                  <a:solidFill>
                    <a:schemeClr val="bg1"/>
                  </a:solidFill>
                </a:rPr>
                <a:t>GPV=5,200,000</a:t>
              </a:r>
            </a:p>
            <a:p>
              <a:pPr algn="ctr"/>
              <a:r>
                <a:rPr lang="en-US" b="1" dirty="0">
                  <a:solidFill>
                    <a:schemeClr val="bg1"/>
                  </a:solidFill>
                </a:rPr>
                <a:t>2 </a:t>
              </a:r>
              <a:r>
                <a:rPr lang="en-US" dirty="0">
                  <a:solidFill>
                    <a:schemeClr val="bg1"/>
                  </a:solidFill>
                </a:rPr>
                <a:t>Crown Diamonds</a:t>
              </a:r>
            </a:p>
            <a:p>
              <a:pPr algn="ctr"/>
              <a:r>
                <a:rPr lang="en-US" b="1" dirty="0">
                  <a:solidFill>
                    <a:schemeClr val="bg1"/>
                  </a:solidFill>
                </a:rPr>
                <a:t>4 </a:t>
              </a:r>
              <a:r>
                <a:rPr lang="en-US" dirty="0">
                  <a:solidFill>
                    <a:schemeClr val="bg1"/>
                  </a:solidFill>
                </a:rPr>
                <a:t>Diamond Executives</a:t>
              </a:r>
              <a:endParaRPr lang="en-US" b="1" dirty="0">
                <a:solidFill>
                  <a:schemeClr val="bg1"/>
                </a:solidFill>
              </a:endParaRPr>
            </a:p>
          </p:txBody>
        </p:sp>
        <p:sp>
          <p:nvSpPr>
            <p:cNvPr id="25" name="TextBox 24">
              <a:extLst>
                <a:ext uri="{FF2B5EF4-FFF2-40B4-BE49-F238E27FC236}">
                  <a16:creationId xmlns:a16="http://schemas.microsoft.com/office/drawing/2014/main" id="{E0EBA99C-9036-96F1-C0A8-CEE116241889}"/>
                </a:ext>
              </a:extLst>
            </p:cNvPr>
            <p:cNvSpPr txBox="1"/>
            <p:nvPr/>
          </p:nvSpPr>
          <p:spPr>
            <a:xfrm>
              <a:off x="14430320" y="3589228"/>
              <a:ext cx="1914665" cy="646331"/>
            </a:xfrm>
            <a:prstGeom prst="rect">
              <a:avLst/>
            </a:prstGeom>
            <a:noFill/>
          </p:spPr>
          <p:txBody>
            <a:bodyPr wrap="square" rtlCol="0">
              <a:spAutoFit/>
            </a:bodyPr>
            <a:lstStyle/>
            <a:p>
              <a:pPr algn="ctr"/>
              <a:r>
                <a:rPr lang="en-US" b="1" dirty="0">
                  <a:solidFill>
                    <a:schemeClr val="bg1"/>
                  </a:solidFill>
                </a:rPr>
                <a:t>ROYAL CROWNED</a:t>
              </a:r>
            </a:p>
            <a:p>
              <a:pPr algn="ctr"/>
              <a:r>
                <a:rPr lang="en-US" b="1" dirty="0">
                  <a:solidFill>
                    <a:schemeClr val="bg1"/>
                  </a:solidFill>
                </a:rPr>
                <a:t>DIAMOND</a:t>
              </a:r>
            </a:p>
          </p:txBody>
        </p:sp>
      </p:grpSp>
      <p:sp>
        <p:nvSpPr>
          <p:cNvPr id="26" name="TextBox 25">
            <a:extLst>
              <a:ext uri="{FF2B5EF4-FFF2-40B4-BE49-F238E27FC236}">
                <a16:creationId xmlns:a16="http://schemas.microsoft.com/office/drawing/2014/main" id="{AD66DD49-B667-49B5-430D-971CE6988D39}"/>
              </a:ext>
            </a:extLst>
          </p:cNvPr>
          <p:cNvSpPr txBox="1"/>
          <p:nvPr/>
        </p:nvSpPr>
        <p:spPr>
          <a:xfrm>
            <a:off x="271345" y="8178325"/>
            <a:ext cx="7282184" cy="1569660"/>
          </a:xfrm>
          <a:prstGeom prst="rect">
            <a:avLst/>
          </a:prstGeom>
          <a:noFill/>
        </p:spPr>
        <p:txBody>
          <a:bodyPr wrap="square">
            <a:spAutoFit/>
          </a:bodyPr>
          <a:lstStyle/>
          <a:p>
            <a:r>
              <a:rPr lang="en-US" sz="3200" kern="100" dirty="0">
                <a:latin typeface="Calibri" panose="020F0502020204030204" pitchFamily="34" charset="0"/>
                <a:ea typeface="Calibri" panose="020F0502020204030204" pitchFamily="34" charset="0"/>
                <a:cs typeface="Times New Roman" panose="02020603050405020304" pitchFamily="18" charset="0"/>
              </a:rPr>
              <a:t>Referral Bonus: P2,500</a:t>
            </a:r>
          </a:p>
          <a:p>
            <a:r>
              <a:rPr lang="en-US" sz="3200" kern="100" dirty="0">
                <a:latin typeface="Calibri" panose="020F0502020204030204" pitchFamily="34" charset="0"/>
                <a:ea typeface="Calibri" panose="020F0502020204030204" pitchFamily="34" charset="0"/>
                <a:cs typeface="Times New Roman" panose="02020603050405020304" pitchFamily="18" charset="0"/>
              </a:rPr>
              <a:t>Sales Match Bonus: P1,400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kern="100" dirty="0" err="1">
                <a:effectLst/>
                <a:latin typeface="Calibri" panose="020F0502020204030204" pitchFamily="34" charset="0"/>
                <a:ea typeface="Calibri" panose="020F0502020204030204" pitchFamily="34" charset="0"/>
                <a:cs typeface="Times New Roman" panose="02020603050405020304" pitchFamily="18" charset="0"/>
              </a:rPr>
              <a:t>Unilevel</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monthly income: P125</a:t>
            </a:r>
            <a:endParaRPr lang="en-PH"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55D12FA6-2BE9-6C9A-7507-D3A23CD73334}"/>
              </a:ext>
            </a:extLst>
          </p:cNvPr>
          <p:cNvSpPr txBox="1"/>
          <p:nvPr/>
        </p:nvSpPr>
        <p:spPr>
          <a:xfrm>
            <a:off x="3616215" y="8187656"/>
            <a:ext cx="7282184" cy="1569660"/>
          </a:xfrm>
          <a:prstGeom prst="rect">
            <a:avLst/>
          </a:prstGeom>
          <a:noFill/>
        </p:spPr>
        <p:txBody>
          <a:bodyPr wrap="square">
            <a:spAutoFit/>
          </a:bodyPr>
          <a:lstStyle/>
          <a:p>
            <a:r>
              <a:rPr lang="en-US" sz="3200" kern="100" dirty="0">
                <a:latin typeface="Calibri" panose="020F0502020204030204" pitchFamily="34" charset="0"/>
                <a:ea typeface="Calibri" panose="020F0502020204030204" pitchFamily="34" charset="0"/>
                <a:cs typeface="Times New Roman" panose="02020603050405020304" pitchFamily="18" charset="0"/>
              </a:rPr>
              <a:t>Referral Bonus: P3,500</a:t>
            </a:r>
          </a:p>
          <a:p>
            <a:r>
              <a:rPr lang="en-US" sz="3200" kern="100" dirty="0">
                <a:latin typeface="Calibri" panose="020F0502020204030204" pitchFamily="34" charset="0"/>
                <a:ea typeface="Calibri" panose="020F0502020204030204" pitchFamily="34" charset="0"/>
                <a:cs typeface="Times New Roman" panose="02020603050405020304" pitchFamily="18" charset="0"/>
              </a:rPr>
              <a:t>Sales Match Bonus: P7,000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kern="100" dirty="0" err="1">
                <a:effectLst/>
                <a:latin typeface="Calibri" panose="020F0502020204030204" pitchFamily="34" charset="0"/>
                <a:ea typeface="Calibri" panose="020F0502020204030204" pitchFamily="34" charset="0"/>
                <a:cs typeface="Times New Roman" panose="02020603050405020304" pitchFamily="18" charset="0"/>
              </a:rPr>
              <a:t>Unilevel</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monthly income: P675</a:t>
            </a:r>
            <a:endParaRPr lang="en-PH"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67CDD2DC-9F26-B7BF-5611-FE528192C4D7}"/>
              </a:ext>
            </a:extLst>
          </p:cNvPr>
          <p:cNvSpPr txBox="1"/>
          <p:nvPr/>
        </p:nvSpPr>
        <p:spPr>
          <a:xfrm>
            <a:off x="5170873" y="8187656"/>
            <a:ext cx="7282184" cy="1569660"/>
          </a:xfrm>
          <a:prstGeom prst="rect">
            <a:avLst/>
          </a:prstGeom>
          <a:noFill/>
        </p:spPr>
        <p:txBody>
          <a:bodyPr wrap="square">
            <a:spAutoFit/>
          </a:bodyPr>
          <a:lstStyle/>
          <a:p>
            <a:r>
              <a:rPr lang="en-US" sz="3200" kern="100" dirty="0">
                <a:latin typeface="Calibri" panose="020F0502020204030204" pitchFamily="34" charset="0"/>
                <a:ea typeface="Calibri" panose="020F0502020204030204" pitchFamily="34" charset="0"/>
                <a:cs typeface="Times New Roman" panose="02020603050405020304" pitchFamily="18" charset="0"/>
              </a:rPr>
              <a:t>Referral Bonus: P5,000</a:t>
            </a:r>
          </a:p>
          <a:p>
            <a:r>
              <a:rPr lang="en-US" sz="3200" kern="100" dirty="0">
                <a:latin typeface="Calibri" panose="020F0502020204030204" pitchFamily="34" charset="0"/>
                <a:ea typeface="Calibri" panose="020F0502020204030204" pitchFamily="34" charset="0"/>
                <a:cs typeface="Times New Roman" panose="02020603050405020304" pitchFamily="18" charset="0"/>
              </a:rPr>
              <a:t>Sales Match Bonus: P28,000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kern="100" dirty="0" err="1">
                <a:effectLst/>
                <a:latin typeface="Calibri" panose="020F0502020204030204" pitchFamily="34" charset="0"/>
                <a:ea typeface="Calibri" panose="020F0502020204030204" pitchFamily="34" charset="0"/>
                <a:cs typeface="Times New Roman" panose="02020603050405020304" pitchFamily="18" charset="0"/>
              </a:rPr>
              <a:t>Unilevel</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monthly income: P2,250</a:t>
            </a:r>
            <a:endParaRPr lang="en-PH"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E56AF134-0D27-57FD-A374-2953C1960B5C}"/>
              </a:ext>
            </a:extLst>
          </p:cNvPr>
          <p:cNvSpPr txBox="1"/>
          <p:nvPr/>
        </p:nvSpPr>
        <p:spPr>
          <a:xfrm>
            <a:off x="7082295" y="8206320"/>
            <a:ext cx="7282184" cy="1569660"/>
          </a:xfrm>
          <a:prstGeom prst="rect">
            <a:avLst/>
          </a:prstGeom>
          <a:noFill/>
        </p:spPr>
        <p:txBody>
          <a:bodyPr wrap="square">
            <a:spAutoFit/>
          </a:bodyPr>
          <a:lstStyle/>
          <a:p>
            <a:r>
              <a:rPr lang="en-US" sz="3200" kern="100" dirty="0">
                <a:latin typeface="Calibri" panose="020F0502020204030204" pitchFamily="34" charset="0"/>
                <a:ea typeface="Calibri" panose="020F0502020204030204" pitchFamily="34" charset="0"/>
                <a:cs typeface="Times New Roman" panose="02020603050405020304" pitchFamily="18" charset="0"/>
              </a:rPr>
              <a:t>Referral Bonus: P7,500</a:t>
            </a:r>
          </a:p>
          <a:p>
            <a:r>
              <a:rPr lang="en-US" sz="3200" kern="100" dirty="0">
                <a:latin typeface="Calibri" panose="020F0502020204030204" pitchFamily="34" charset="0"/>
                <a:ea typeface="Calibri" panose="020F0502020204030204" pitchFamily="34" charset="0"/>
                <a:cs typeface="Times New Roman" panose="02020603050405020304" pitchFamily="18" charset="0"/>
              </a:rPr>
              <a:t>Sales Match Bonus: P112,000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kern="100" dirty="0" err="1">
                <a:effectLst/>
                <a:latin typeface="Calibri" panose="020F0502020204030204" pitchFamily="34" charset="0"/>
                <a:ea typeface="Calibri" panose="020F0502020204030204" pitchFamily="34" charset="0"/>
                <a:cs typeface="Times New Roman" panose="02020603050405020304" pitchFamily="18" charset="0"/>
              </a:rPr>
              <a:t>Unilevel</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monthly income: P8,375</a:t>
            </a:r>
            <a:endParaRPr lang="en-PH"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DF7A58C6-04C8-0977-0B1B-AD7E144EE89E}"/>
              </a:ext>
            </a:extLst>
          </p:cNvPr>
          <p:cNvSpPr txBox="1"/>
          <p:nvPr/>
        </p:nvSpPr>
        <p:spPr>
          <a:xfrm>
            <a:off x="9172130" y="8166428"/>
            <a:ext cx="6691344" cy="1569660"/>
          </a:xfrm>
          <a:prstGeom prst="rect">
            <a:avLst/>
          </a:prstGeom>
          <a:noFill/>
        </p:spPr>
        <p:txBody>
          <a:bodyPr wrap="square">
            <a:spAutoFit/>
          </a:bodyPr>
          <a:lstStyle/>
          <a:p>
            <a:r>
              <a:rPr lang="en-US" sz="3200" kern="100" dirty="0">
                <a:latin typeface="Calibri" panose="020F0502020204030204" pitchFamily="34" charset="0"/>
                <a:ea typeface="Calibri" panose="020F0502020204030204" pitchFamily="34" charset="0"/>
                <a:cs typeface="Times New Roman" panose="02020603050405020304" pitchFamily="18" charset="0"/>
              </a:rPr>
              <a:t>Referral Bonus: P10,000</a:t>
            </a:r>
          </a:p>
          <a:p>
            <a:r>
              <a:rPr lang="en-US" sz="3200" kern="100" dirty="0">
                <a:latin typeface="Calibri" panose="020F0502020204030204" pitchFamily="34" charset="0"/>
                <a:ea typeface="Calibri" panose="020F0502020204030204" pitchFamily="34" charset="0"/>
                <a:cs typeface="Times New Roman" panose="02020603050405020304" pitchFamily="18" charset="0"/>
              </a:rPr>
              <a:t>Sales Match Bonus: P448,000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kern="100" dirty="0" err="1">
                <a:effectLst/>
                <a:latin typeface="Calibri" panose="020F0502020204030204" pitchFamily="34" charset="0"/>
                <a:ea typeface="Calibri" panose="020F0502020204030204" pitchFamily="34" charset="0"/>
                <a:cs typeface="Times New Roman" panose="02020603050405020304" pitchFamily="18" charset="0"/>
              </a:rPr>
              <a:t>Unilevel</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monthly income: P32,500</a:t>
            </a:r>
            <a:endParaRPr lang="en-PH"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TextBox 30">
            <a:extLst>
              <a:ext uri="{FF2B5EF4-FFF2-40B4-BE49-F238E27FC236}">
                <a16:creationId xmlns:a16="http://schemas.microsoft.com/office/drawing/2014/main" id="{D1AFC381-10E0-497D-8AC5-C4B3CFCB39DC}"/>
              </a:ext>
            </a:extLst>
          </p:cNvPr>
          <p:cNvSpPr txBox="1"/>
          <p:nvPr/>
        </p:nvSpPr>
        <p:spPr>
          <a:xfrm>
            <a:off x="11246472" y="8177042"/>
            <a:ext cx="6691344" cy="1569660"/>
          </a:xfrm>
          <a:prstGeom prst="rect">
            <a:avLst/>
          </a:prstGeom>
          <a:noFill/>
        </p:spPr>
        <p:txBody>
          <a:bodyPr wrap="square">
            <a:spAutoFit/>
          </a:bodyPr>
          <a:lstStyle/>
          <a:p>
            <a:r>
              <a:rPr lang="en-US" sz="3200" kern="100" dirty="0">
                <a:latin typeface="Calibri" panose="020F0502020204030204" pitchFamily="34" charset="0"/>
                <a:ea typeface="Calibri" panose="020F0502020204030204" pitchFamily="34" charset="0"/>
                <a:cs typeface="Times New Roman" panose="02020603050405020304" pitchFamily="18" charset="0"/>
              </a:rPr>
              <a:t>Referral Bonus: P12,500</a:t>
            </a:r>
          </a:p>
          <a:p>
            <a:r>
              <a:rPr lang="en-US" sz="3200" kern="100" dirty="0">
                <a:latin typeface="Calibri" panose="020F0502020204030204" pitchFamily="34" charset="0"/>
                <a:ea typeface="Calibri" panose="020F0502020204030204" pitchFamily="34" charset="0"/>
                <a:cs typeface="Times New Roman" panose="02020603050405020304" pitchFamily="18" charset="0"/>
              </a:rPr>
              <a:t>Sales Match Bonus: P1,344,000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kern="100" dirty="0" err="1">
                <a:effectLst/>
                <a:latin typeface="Calibri" panose="020F0502020204030204" pitchFamily="34" charset="0"/>
                <a:ea typeface="Calibri" panose="020F0502020204030204" pitchFamily="34" charset="0"/>
                <a:cs typeface="Times New Roman" panose="02020603050405020304" pitchFamily="18" charset="0"/>
              </a:rPr>
              <a:t>Unilevel</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monthly income: P130,000</a:t>
            </a:r>
            <a:endParaRPr lang="en-PH"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C1E2ABE0-5AFE-DACA-BB39-DF47D93EB042}"/>
              </a:ext>
            </a:extLst>
          </p:cNvPr>
          <p:cNvSpPr txBox="1"/>
          <p:nvPr/>
        </p:nvSpPr>
        <p:spPr>
          <a:xfrm>
            <a:off x="12092696" y="8174437"/>
            <a:ext cx="6300598" cy="1569660"/>
          </a:xfrm>
          <a:prstGeom prst="rect">
            <a:avLst/>
          </a:prstGeom>
          <a:noFill/>
        </p:spPr>
        <p:txBody>
          <a:bodyPr wrap="square">
            <a:spAutoFit/>
          </a:bodyPr>
          <a:lstStyle/>
          <a:p>
            <a:r>
              <a:rPr lang="en-US" sz="3200" kern="100" dirty="0">
                <a:latin typeface="Calibri" panose="020F0502020204030204" pitchFamily="34" charset="0"/>
                <a:ea typeface="Calibri" panose="020F0502020204030204" pitchFamily="34" charset="0"/>
                <a:cs typeface="Times New Roman" panose="02020603050405020304" pitchFamily="18" charset="0"/>
              </a:rPr>
              <a:t>Referral Bonus: P15,500</a:t>
            </a:r>
          </a:p>
          <a:p>
            <a:r>
              <a:rPr lang="en-US" sz="3200" kern="100" dirty="0">
                <a:latin typeface="Calibri" panose="020F0502020204030204" pitchFamily="34" charset="0"/>
                <a:ea typeface="Calibri" panose="020F0502020204030204" pitchFamily="34" charset="0"/>
                <a:cs typeface="Times New Roman" panose="02020603050405020304" pitchFamily="18" charset="0"/>
              </a:rPr>
              <a:t>Sales Match Bonus: P4,620,000</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3200" kern="100" dirty="0" err="1">
                <a:effectLst/>
                <a:latin typeface="Calibri" panose="020F0502020204030204" pitchFamily="34" charset="0"/>
                <a:ea typeface="Calibri" panose="020F0502020204030204" pitchFamily="34" charset="0"/>
                <a:cs typeface="Times New Roman" panose="02020603050405020304" pitchFamily="18" charset="0"/>
              </a:rPr>
              <a:t>Unilevel</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monthly income: P520,000</a:t>
            </a:r>
            <a:endParaRPr lang="en-PH"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Freeform 27">
            <a:extLst>
              <a:ext uri="{FF2B5EF4-FFF2-40B4-BE49-F238E27FC236}">
                <a16:creationId xmlns:a16="http://schemas.microsoft.com/office/drawing/2014/main" id="{847A9AE7-1843-ABC9-3495-FD58C9250700}"/>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4" name="Freeform 28">
            <a:extLst>
              <a:ext uri="{FF2B5EF4-FFF2-40B4-BE49-F238E27FC236}">
                <a16:creationId xmlns:a16="http://schemas.microsoft.com/office/drawing/2014/main" id="{59E9C781-8169-E72E-3EDA-55355E565C0C}"/>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5" name="Freeform 29">
            <a:extLst>
              <a:ext uri="{FF2B5EF4-FFF2-40B4-BE49-F238E27FC236}">
                <a16:creationId xmlns:a16="http://schemas.microsoft.com/office/drawing/2014/main" id="{F1C25437-758F-4DC7-E6D2-A8276C9C9FD8}"/>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12">
              <a:extLst>
                <a:ext uri="{96DAC541-7B7A-43D3-8B79-37D633B846F1}">
                  <asvg:svgBlip xmlns:asvg="http://schemas.microsoft.com/office/drawing/2016/SVG/main" r:embed="rId13"/>
                </a:ext>
              </a:extLst>
            </a:blip>
            <a:stretch>
              <a:fillRect t="-80318" b="-95070"/>
            </a:stretch>
          </a:blipFill>
        </p:spPr>
        <p:txBody>
          <a:bodyPr/>
          <a:lstStyle/>
          <a:p>
            <a:endParaRPr lang="en-US"/>
          </a:p>
        </p:txBody>
      </p:sp>
      <p:sp>
        <p:nvSpPr>
          <p:cNvPr id="36" name="Freeform 30">
            <a:extLst>
              <a:ext uri="{FF2B5EF4-FFF2-40B4-BE49-F238E27FC236}">
                <a16:creationId xmlns:a16="http://schemas.microsoft.com/office/drawing/2014/main" id="{B32714D7-0C3C-FF41-6FFB-02B8B33AC77F}"/>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12">
              <a:extLst>
                <a:ext uri="{96DAC541-7B7A-43D3-8B79-37D633B846F1}">
                  <asvg:svgBlip xmlns:asvg="http://schemas.microsoft.com/office/drawing/2016/SVG/main" r:embed="rId13"/>
                </a:ext>
              </a:extLst>
            </a:blip>
            <a:stretch>
              <a:fillRect t="-80318" b="-95070"/>
            </a:stretch>
          </a:blipFill>
        </p:spPr>
        <p:txBody>
          <a:bodyPr/>
          <a:lstStyle/>
          <a:p>
            <a:endParaRPr lang="en-US"/>
          </a:p>
        </p:txBody>
      </p:sp>
      <p:sp>
        <p:nvSpPr>
          <p:cNvPr id="37" name="Freeform 31">
            <a:extLst>
              <a:ext uri="{FF2B5EF4-FFF2-40B4-BE49-F238E27FC236}">
                <a16:creationId xmlns:a16="http://schemas.microsoft.com/office/drawing/2014/main" id="{E7DBF7AB-A3D6-4ED0-ABA9-EC6DCA6B75EE}"/>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8" name="Freeform 32">
            <a:extLst>
              <a:ext uri="{FF2B5EF4-FFF2-40B4-BE49-F238E27FC236}">
                <a16:creationId xmlns:a16="http://schemas.microsoft.com/office/drawing/2014/main" id="{20FB4C69-39DE-70FA-0181-C8673BC0AFEB}"/>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39" name="Group 38">
            <a:extLst>
              <a:ext uri="{FF2B5EF4-FFF2-40B4-BE49-F238E27FC236}">
                <a16:creationId xmlns:a16="http://schemas.microsoft.com/office/drawing/2014/main" id="{417B9E29-6709-A960-E224-9B042BA9B883}"/>
              </a:ext>
            </a:extLst>
          </p:cNvPr>
          <p:cNvGrpSpPr/>
          <p:nvPr/>
        </p:nvGrpSpPr>
        <p:grpSpPr>
          <a:xfrm>
            <a:off x="5121905" y="701689"/>
            <a:ext cx="9687851" cy="1107995"/>
            <a:chOff x="749492" y="3055738"/>
            <a:chExt cx="7356500" cy="910752"/>
          </a:xfrm>
        </p:grpSpPr>
        <p:grpSp>
          <p:nvGrpSpPr>
            <p:cNvPr id="40" name="Group 15">
              <a:extLst>
                <a:ext uri="{FF2B5EF4-FFF2-40B4-BE49-F238E27FC236}">
                  <a16:creationId xmlns:a16="http://schemas.microsoft.com/office/drawing/2014/main" id="{068E0E5C-B40C-9228-DBC0-5B0879675D5A}"/>
                </a:ext>
              </a:extLst>
            </p:cNvPr>
            <p:cNvGrpSpPr/>
            <p:nvPr/>
          </p:nvGrpSpPr>
          <p:grpSpPr>
            <a:xfrm>
              <a:off x="1057704" y="3113624"/>
              <a:ext cx="6010515" cy="707725"/>
              <a:chOff x="0" y="-57150"/>
              <a:chExt cx="3936804" cy="463550"/>
            </a:xfrm>
          </p:grpSpPr>
          <p:sp>
            <p:nvSpPr>
              <p:cNvPr id="44" name="Freeform 16">
                <a:extLst>
                  <a:ext uri="{FF2B5EF4-FFF2-40B4-BE49-F238E27FC236}">
                    <a16:creationId xmlns:a16="http://schemas.microsoft.com/office/drawing/2014/main" id="{52C63673-F62D-BD64-4510-56BBFBFBA0C2}"/>
                  </a:ext>
                </a:extLst>
              </p:cNvPr>
              <p:cNvSpPr/>
              <p:nvPr/>
            </p:nvSpPr>
            <p:spPr>
              <a:xfrm>
                <a:off x="0" y="0"/>
                <a:ext cx="3921058"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45" name="TextBox 17">
                <a:extLst>
                  <a:ext uri="{FF2B5EF4-FFF2-40B4-BE49-F238E27FC236}">
                    <a16:creationId xmlns:a16="http://schemas.microsoft.com/office/drawing/2014/main" id="{EAA4224D-DF92-480B-A987-788A4B9A254E}"/>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41" name="TextBox 30">
              <a:extLst>
                <a:ext uri="{FF2B5EF4-FFF2-40B4-BE49-F238E27FC236}">
                  <a16:creationId xmlns:a16="http://schemas.microsoft.com/office/drawing/2014/main" id="{3981FD48-A816-51F7-CC33-EBB0B938EEAC}"/>
                </a:ext>
              </a:extLst>
            </p:cNvPr>
            <p:cNvSpPr txBox="1"/>
            <p:nvPr/>
          </p:nvSpPr>
          <p:spPr>
            <a:xfrm>
              <a:off x="1895319" y="3365167"/>
              <a:ext cx="6210673"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RANKS &amp; INCENTIVES</a:t>
              </a:r>
            </a:p>
          </p:txBody>
        </p:sp>
        <p:sp>
          <p:nvSpPr>
            <p:cNvPr id="42" name="Freeform 33">
              <a:extLst>
                <a:ext uri="{FF2B5EF4-FFF2-40B4-BE49-F238E27FC236}">
                  <a16:creationId xmlns:a16="http://schemas.microsoft.com/office/drawing/2014/main" id="{215924C1-2626-3BB7-735A-D6ADFA077FAF}"/>
                </a:ext>
              </a:extLst>
            </p:cNvPr>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dirty="0"/>
            </a:p>
          </p:txBody>
        </p:sp>
        <p:sp>
          <p:nvSpPr>
            <p:cNvPr id="43" name="TextBox 30">
              <a:extLst>
                <a:ext uri="{FF2B5EF4-FFF2-40B4-BE49-F238E27FC236}">
                  <a16:creationId xmlns:a16="http://schemas.microsoft.com/office/drawing/2014/main" id="{854A2F1F-6492-B2E4-8370-C47DCC706B6D}"/>
                </a:ext>
              </a:extLst>
            </p:cNvPr>
            <p:cNvSpPr txBox="1"/>
            <p:nvPr/>
          </p:nvSpPr>
          <p:spPr>
            <a:xfrm>
              <a:off x="1033037" y="3368389"/>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5</a:t>
              </a:r>
            </a:p>
          </p:txBody>
        </p:sp>
      </p:grpSp>
      <p:pic>
        <p:nvPicPr>
          <p:cNvPr id="47" name="Picture 46">
            <a:extLst>
              <a:ext uri="{FF2B5EF4-FFF2-40B4-BE49-F238E27FC236}">
                <a16:creationId xmlns:a16="http://schemas.microsoft.com/office/drawing/2014/main" id="{4BB295DC-4027-3B5F-15C1-74CD7EA4EF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1296" y="5443055"/>
            <a:ext cx="1413269" cy="1413269"/>
          </a:xfrm>
          <a:prstGeom prst="rect">
            <a:avLst/>
          </a:prstGeom>
        </p:spPr>
      </p:pic>
      <p:pic>
        <p:nvPicPr>
          <p:cNvPr id="49" name="Picture 48">
            <a:extLst>
              <a:ext uri="{FF2B5EF4-FFF2-40B4-BE49-F238E27FC236}">
                <a16:creationId xmlns:a16="http://schemas.microsoft.com/office/drawing/2014/main" id="{ED98BC60-533C-730A-E0FB-68483962BE3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588477" y="1837095"/>
            <a:ext cx="1413269" cy="1413269"/>
          </a:xfrm>
          <a:prstGeom prst="rect">
            <a:avLst/>
          </a:prstGeom>
        </p:spPr>
      </p:pic>
      <p:pic>
        <p:nvPicPr>
          <p:cNvPr id="52" name="Picture 51">
            <a:extLst>
              <a:ext uri="{FF2B5EF4-FFF2-40B4-BE49-F238E27FC236}">
                <a16:creationId xmlns:a16="http://schemas.microsoft.com/office/drawing/2014/main" id="{8F5BDC66-20C4-0736-C77D-404DE67E473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736467" y="2696051"/>
            <a:ext cx="1413269" cy="1413269"/>
          </a:xfrm>
          <a:prstGeom prst="rect">
            <a:avLst/>
          </a:prstGeom>
        </p:spPr>
      </p:pic>
      <p:pic>
        <p:nvPicPr>
          <p:cNvPr id="56" name="Picture 55">
            <a:extLst>
              <a:ext uri="{FF2B5EF4-FFF2-40B4-BE49-F238E27FC236}">
                <a16:creationId xmlns:a16="http://schemas.microsoft.com/office/drawing/2014/main" id="{9E6022BA-E4F8-800B-F0F4-26EAC24D5CA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78903" y="3264978"/>
            <a:ext cx="1413269" cy="1413269"/>
          </a:xfrm>
          <a:prstGeom prst="rect">
            <a:avLst/>
          </a:prstGeom>
        </p:spPr>
      </p:pic>
      <p:pic>
        <p:nvPicPr>
          <p:cNvPr id="60" name="Picture 59">
            <a:extLst>
              <a:ext uri="{FF2B5EF4-FFF2-40B4-BE49-F238E27FC236}">
                <a16:creationId xmlns:a16="http://schemas.microsoft.com/office/drawing/2014/main" id="{7145BC6E-7563-2F1F-8B54-72A5E91364ED}"/>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131571" y="4921679"/>
            <a:ext cx="1413269" cy="1413269"/>
          </a:xfrm>
          <a:prstGeom prst="rect">
            <a:avLst/>
          </a:prstGeom>
        </p:spPr>
      </p:pic>
      <p:pic>
        <p:nvPicPr>
          <p:cNvPr id="64" name="Picture 63">
            <a:extLst>
              <a:ext uri="{FF2B5EF4-FFF2-40B4-BE49-F238E27FC236}">
                <a16:creationId xmlns:a16="http://schemas.microsoft.com/office/drawing/2014/main" id="{AD9D800B-1A9B-7965-D2F2-9B0ED04C2E1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58498" y="4413139"/>
            <a:ext cx="1413269" cy="1413269"/>
          </a:xfrm>
          <a:prstGeom prst="rect">
            <a:avLst/>
          </a:prstGeom>
        </p:spPr>
      </p:pic>
      <p:pic>
        <p:nvPicPr>
          <p:cNvPr id="66" name="Picture 65">
            <a:extLst>
              <a:ext uri="{FF2B5EF4-FFF2-40B4-BE49-F238E27FC236}">
                <a16:creationId xmlns:a16="http://schemas.microsoft.com/office/drawing/2014/main" id="{B5EF377A-0DC2-6121-A2AA-944D9BE79ED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102141" y="3841827"/>
            <a:ext cx="1413269" cy="1413269"/>
          </a:xfrm>
          <a:prstGeom prst="rect">
            <a:avLst/>
          </a:prstGeom>
        </p:spPr>
      </p:pic>
    </p:spTree>
    <p:extLst>
      <p:ext uri="{BB962C8B-B14F-4D97-AF65-F5344CB8AC3E}">
        <p14:creationId xmlns:p14="http://schemas.microsoft.com/office/powerpoint/2010/main" val="200723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42" presetClass="entr" presetSubtype="0" fill="hold" nodeType="with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anim calcmode="lin" valueType="num">
                                      <p:cBhvr>
                                        <p:cTn id="21" dur="500" fill="hold"/>
                                        <p:tgtEl>
                                          <p:spTgt spid="47"/>
                                        </p:tgtEl>
                                        <p:attrNameLst>
                                          <p:attrName>ppt_x</p:attrName>
                                        </p:attrNameLst>
                                      </p:cBhvr>
                                      <p:tavLst>
                                        <p:tav tm="0">
                                          <p:val>
                                            <p:strVal val="#ppt_x"/>
                                          </p:val>
                                        </p:tav>
                                        <p:tav tm="100000">
                                          <p:val>
                                            <p:strVal val="#ppt_x"/>
                                          </p:val>
                                        </p:tav>
                                      </p:tavLst>
                                    </p:anim>
                                    <p:anim calcmode="lin" valueType="num">
                                      <p:cBhvr>
                                        <p:cTn id="22" dur="5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1"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strips(downRight)">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xit" presetSubtype="12" fill="hold" grpId="0" nodeType="clickEffect">
                                  <p:stCondLst>
                                    <p:cond delay="0"/>
                                  </p:stCondLst>
                                  <p:childTnLst>
                                    <p:animEffect transition="out" filter="strips(downLeft)">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2" presetClass="entr" presetSubtype="4"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00"/>
                                        <p:tgtEl>
                                          <p:spTgt spid="8"/>
                                        </p:tgtEl>
                                      </p:cBhvr>
                                    </p:animEffect>
                                  </p:childTnLst>
                                </p:cTn>
                              </p:par>
                              <p:par>
                                <p:cTn id="36" presetID="42"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anim calcmode="lin" valueType="num">
                                      <p:cBhvr>
                                        <p:cTn id="39" dur="500" fill="hold"/>
                                        <p:tgtEl>
                                          <p:spTgt spid="60"/>
                                        </p:tgtEl>
                                        <p:attrNameLst>
                                          <p:attrName>ppt_x</p:attrName>
                                        </p:attrNameLst>
                                      </p:cBhvr>
                                      <p:tavLst>
                                        <p:tav tm="0">
                                          <p:val>
                                            <p:strVal val="#ppt_x"/>
                                          </p:val>
                                        </p:tav>
                                        <p:tav tm="100000">
                                          <p:val>
                                            <p:strVal val="#ppt_x"/>
                                          </p:val>
                                        </p:tav>
                                      </p:tavLst>
                                    </p:anim>
                                    <p:anim calcmode="lin" valueType="num">
                                      <p:cBhvr>
                                        <p:cTn id="40" dur="5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8" presetClass="entr" presetSubtype="6" fill="hold" grpId="1"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strips(downRight)">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xit" presetSubtype="12" fill="hold" grpId="0" nodeType="clickEffect">
                                  <p:stCondLst>
                                    <p:cond delay="0"/>
                                  </p:stCondLst>
                                  <p:childTnLst>
                                    <p:animEffect transition="out" filter="strips(downLeft)">
                                      <p:cBhvr>
                                        <p:cTn id="49" dur="500"/>
                                        <p:tgtEl>
                                          <p:spTgt spid="27"/>
                                        </p:tgtEl>
                                      </p:cBhvr>
                                    </p:animEffect>
                                    <p:set>
                                      <p:cBhvr>
                                        <p:cTn id="50" dur="1" fill="hold">
                                          <p:stCondLst>
                                            <p:cond delay="499"/>
                                          </p:stCondLst>
                                        </p:cTn>
                                        <p:tgtEl>
                                          <p:spTgt spid="27"/>
                                        </p:tgtEl>
                                        <p:attrNameLst>
                                          <p:attrName>style.visibility</p:attrName>
                                        </p:attrNameLst>
                                      </p:cBhvr>
                                      <p:to>
                                        <p:strVal val="hidden"/>
                                      </p:to>
                                    </p:set>
                                  </p:childTnLst>
                                </p:cTn>
                              </p:par>
                              <p:par>
                                <p:cTn id="51" presetID="22" presetClass="entr" presetSubtype="4"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down)">
                                      <p:cBhvr>
                                        <p:cTn id="53" dur="500"/>
                                        <p:tgtEl>
                                          <p:spTgt spid="11"/>
                                        </p:tgtEl>
                                      </p:cBhvr>
                                    </p:animEffect>
                                  </p:childTnLst>
                                </p:cTn>
                              </p:par>
                              <p:par>
                                <p:cTn id="54" presetID="42" presetClass="entr" presetSubtype="0" fill="hold" nodeType="withEffect">
                                  <p:stCondLst>
                                    <p:cond delay="0"/>
                                  </p:stCondLst>
                                  <p:childTnLst>
                                    <p:set>
                                      <p:cBhvr>
                                        <p:cTn id="55" dur="1" fill="hold">
                                          <p:stCondLst>
                                            <p:cond delay="0"/>
                                          </p:stCondLst>
                                        </p:cTn>
                                        <p:tgtEl>
                                          <p:spTgt spid="64"/>
                                        </p:tgtEl>
                                        <p:attrNameLst>
                                          <p:attrName>style.visibility</p:attrName>
                                        </p:attrNameLst>
                                      </p:cBhvr>
                                      <p:to>
                                        <p:strVal val="visible"/>
                                      </p:to>
                                    </p:set>
                                    <p:animEffect transition="in" filter="fade">
                                      <p:cBhvr>
                                        <p:cTn id="56" dur="500"/>
                                        <p:tgtEl>
                                          <p:spTgt spid="64"/>
                                        </p:tgtEl>
                                      </p:cBhvr>
                                    </p:animEffect>
                                    <p:anim calcmode="lin" valueType="num">
                                      <p:cBhvr>
                                        <p:cTn id="57" dur="500" fill="hold"/>
                                        <p:tgtEl>
                                          <p:spTgt spid="64"/>
                                        </p:tgtEl>
                                        <p:attrNameLst>
                                          <p:attrName>ppt_x</p:attrName>
                                        </p:attrNameLst>
                                      </p:cBhvr>
                                      <p:tavLst>
                                        <p:tav tm="0">
                                          <p:val>
                                            <p:strVal val="#ppt_x"/>
                                          </p:val>
                                        </p:tav>
                                        <p:tav tm="100000">
                                          <p:val>
                                            <p:strVal val="#ppt_x"/>
                                          </p:val>
                                        </p:tav>
                                      </p:tavLst>
                                    </p:anim>
                                    <p:anim calcmode="lin" valueType="num">
                                      <p:cBhvr>
                                        <p:cTn id="58" dur="5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8" presetClass="entr" presetSubtype="6" fill="hold" grpId="1"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strips(downRigh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8" presetClass="exit" presetSubtype="12" fill="hold" grpId="0" nodeType="clickEffect">
                                  <p:stCondLst>
                                    <p:cond delay="0"/>
                                  </p:stCondLst>
                                  <p:childTnLst>
                                    <p:animEffect transition="out" filter="strips(downLeft)">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22" presetClass="entr" presetSubtype="4"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down)">
                                      <p:cBhvr>
                                        <p:cTn id="71" dur="500"/>
                                        <p:tgtEl>
                                          <p:spTgt spid="14"/>
                                        </p:tgtEl>
                                      </p:cBhvr>
                                    </p:animEffect>
                                  </p:childTnLst>
                                </p:cTn>
                              </p:par>
                              <p:par>
                                <p:cTn id="72" presetID="42" presetClass="entr" presetSubtype="0" fill="hold"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fade">
                                      <p:cBhvr>
                                        <p:cTn id="74" dur="500"/>
                                        <p:tgtEl>
                                          <p:spTgt spid="66"/>
                                        </p:tgtEl>
                                      </p:cBhvr>
                                    </p:animEffect>
                                    <p:anim calcmode="lin" valueType="num">
                                      <p:cBhvr>
                                        <p:cTn id="75" dur="500" fill="hold"/>
                                        <p:tgtEl>
                                          <p:spTgt spid="66"/>
                                        </p:tgtEl>
                                        <p:attrNameLst>
                                          <p:attrName>ppt_x</p:attrName>
                                        </p:attrNameLst>
                                      </p:cBhvr>
                                      <p:tavLst>
                                        <p:tav tm="0">
                                          <p:val>
                                            <p:strVal val="#ppt_x"/>
                                          </p:val>
                                        </p:tav>
                                        <p:tav tm="100000">
                                          <p:val>
                                            <p:strVal val="#ppt_x"/>
                                          </p:val>
                                        </p:tav>
                                      </p:tavLst>
                                    </p:anim>
                                    <p:anim calcmode="lin" valueType="num">
                                      <p:cBhvr>
                                        <p:cTn id="76"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8" presetClass="entr" presetSubtype="6" fill="hold" grpId="1"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strips(downRight)">
                                      <p:cBhvr>
                                        <p:cTn id="81" dur="500"/>
                                        <p:tgtEl>
                                          <p:spTgt spid="29"/>
                                        </p:tgtEl>
                                      </p:cBhvr>
                                    </p:animEffect>
                                  </p:childTnLst>
                                </p:cTn>
                              </p:par>
                            </p:childTnLst>
                          </p:cTn>
                        </p:par>
                      </p:childTnLst>
                    </p:cTn>
                  </p:par>
                  <p:par>
                    <p:cTn id="82" fill="hold">
                      <p:stCondLst>
                        <p:cond delay="indefinite"/>
                      </p:stCondLst>
                      <p:childTnLst>
                        <p:par>
                          <p:cTn id="83" fill="hold">
                            <p:stCondLst>
                              <p:cond delay="0"/>
                            </p:stCondLst>
                            <p:childTnLst>
                              <p:par>
                                <p:cTn id="84" presetID="18" presetClass="exit" presetSubtype="12" fill="hold" grpId="0" nodeType="clickEffect">
                                  <p:stCondLst>
                                    <p:cond delay="0"/>
                                  </p:stCondLst>
                                  <p:childTnLst>
                                    <p:animEffect transition="out" filter="strips(downLeft)">
                                      <p:cBhvr>
                                        <p:cTn id="85" dur="500"/>
                                        <p:tgtEl>
                                          <p:spTgt spid="29"/>
                                        </p:tgtEl>
                                      </p:cBhvr>
                                    </p:animEffect>
                                    <p:set>
                                      <p:cBhvr>
                                        <p:cTn id="86" dur="1" fill="hold">
                                          <p:stCondLst>
                                            <p:cond delay="499"/>
                                          </p:stCondLst>
                                        </p:cTn>
                                        <p:tgtEl>
                                          <p:spTgt spid="29"/>
                                        </p:tgtEl>
                                        <p:attrNameLst>
                                          <p:attrName>style.visibility</p:attrName>
                                        </p:attrNameLst>
                                      </p:cBhvr>
                                      <p:to>
                                        <p:strVal val="hidden"/>
                                      </p:to>
                                    </p:set>
                                  </p:childTnLst>
                                </p:cTn>
                              </p:par>
                              <p:par>
                                <p:cTn id="87" presetID="22" presetClass="entr" presetSubtype="4" fill="hold" nodeType="with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wipe(down)">
                                      <p:cBhvr>
                                        <p:cTn id="89" dur="500"/>
                                        <p:tgtEl>
                                          <p:spTgt spid="17"/>
                                        </p:tgtEl>
                                      </p:cBhvr>
                                    </p:animEffect>
                                  </p:childTnLst>
                                </p:cTn>
                              </p:par>
                              <p:par>
                                <p:cTn id="90" presetID="42" presetClass="entr" presetSubtype="0" fill="hold" nodeType="withEffect">
                                  <p:stCondLst>
                                    <p:cond delay="0"/>
                                  </p:stCondLst>
                                  <p:childTnLst>
                                    <p:set>
                                      <p:cBhvr>
                                        <p:cTn id="91" dur="1" fill="hold">
                                          <p:stCondLst>
                                            <p:cond delay="0"/>
                                          </p:stCondLst>
                                        </p:cTn>
                                        <p:tgtEl>
                                          <p:spTgt spid="56"/>
                                        </p:tgtEl>
                                        <p:attrNameLst>
                                          <p:attrName>style.visibility</p:attrName>
                                        </p:attrNameLst>
                                      </p:cBhvr>
                                      <p:to>
                                        <p:strVal val="visible"/>
                                      </p:to>
                                    </p:set>
                                    <p:animEffect transition="in" filter="fade">
                                      <p:cBhvr>
                                        <p:cTn id="92" dur="500"/>
                                        <p:tgtEl>
                                          <p:spTgt spid="56"/>
                                        </p:tgtEl>
                                      </p:cBhvr>
                                    </p:animEffect>
                                    <p:anim calcmode="lin" valueType="num">
                                      <p:cBhvr>
                                        <p:cTn id="93" dur="500" fill="hold"/>
                                        <p:tgtEl>
                                          <p:spTgt spid="56"/>
                                        </p:tgtEl>
                                        <p:attrNameLst>
                                          <p:attrName>ppt_x</p:attrName>
                                        </p:attrNameLst>
                                      </p:cBhvr>
                                      <p:tavLst>
                                        <p:tav tm="0">
                                          <p:val>
                                            <p:strVal val="#ppt_x"/>
                                          </p:val>
                                        </p:tav>
                                        <p:tav tm="100000">
                                          <p:val>
                                            <p:strVal val="#ppt_x"/>
                                          </p:val>
                                        </p:tav>
                                      </p:tavLst>
                                    </p:anim>
                                    <p:anim calcmode="lin" valueType="num">
                                      <p:cBhvr>
                                        <p:cTn id="94" dur="5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8" presetClass="entr" presetSubtype="6" fill="hold" grpId="1" nodeType="clickEffect">
                                  <p:stCondLst>
                                    <p:cond delay="0"/>
                                  </p:stCondLst>
                                  <p:childTnLst>
                                    <p:set>
                                      <p:cBhvr>
                                        <p:cTn id="98" dur="1" fill="hold">
                                          <p:stCondLst>
                                            <p:cond delay="0"/>
                                          </p:stCondLst>
                                        </p:cTn>
                                        <p:tgtEl>
                                          <p:spTgt spid="30"/>
                                        </p:tgtEl>
                                        <p:attrNameLst>
                                          <p:attrName>style.visibility</p:attrName>
                                        </p:attrNameLst>
                                      </p:cBhvr>
                                      <p:to>
                                        <p:strVal val="visible"/>
                                      </p:to>
                                    </p:set>
                                    <p:animEffect transition="in" filter="strips(downRight)">
                                      <p:cBhvr>
                                        <p:cTn id="99" dur="500"/>
                                        <p:tgtEl>
                                          <p:spTgt spid="30"/>
                                        </p:tgtEl>
                                      </p:cBhvr>
                                    </p:animEffect>
                                  </p:childTnLst>
                                </p:cTn>
                              </p:par>
                            </p:childTnLst>
                          </p:cTn>
                        </p:par>
                      </p:childTnLst>
                    </p:cTn>
                  </p:par>
                  <p:par>
                    <p:cTn id="100" fill="hold">
                      <p:stCondLst>
                        <p:cond delay="indefinite"/>
                      </p:stCondLst>
                      <p:childTnLst>
                        <p:par>
                          <p:cTn id="101" fill="hold">
                            <p:stCondLst>
                              <p:cond delay="0"/>
                            </p:stCondLst>
                            <p:childTnLst>
                              <p:par>
                                <p:cTn id="102" presetID="18" presetClass="exit" presetSubtype="12" fill="hold" grpId="0" nodeType="clickEffect">
                                  <p:stCondLst>
                                    <p:cond delay="0"/>
                                  </p:stCondLst>
                                  <p:childTnLst>
                                    <p:animEffect transition="out" filter="strips(downLeft)">
                                      <p:cBhvr>
                                        <p:cTn id="103" dur="500"/>
                                        <p:tgtEl>
                                          <p:spTgt spid="30"/>
                                        </p:tgtEl>
                                      </p:cBhvr>
                                    </p:animEffect>
                                    <p:set>
                                      <p:cBhvr>
                                        <p:cTn id="104" dur="1" fill="hold">
                                          <p:stCondLst>
                                            <p:cond delay="499"/>
                                          </p:stCondLst>
                                        </p:cTn>
                                        <p:tgtEl>
                                          <p:spTgt spid="30"/>
                                        </p:tgtEl>
                                        <p:attrNameLst>
                                          <p:attrName>style.visibility</p:attrName>
                                        </p:attrNameLst>
                                      </p:cBhvr>
                                      <p:to>
                                        <p:strVal val="hidden"/>
                                      </p:to>
                                    </p:set>
                                  </p:childTnLst>
                                </p:cTn>
                              </p:par>
                              <p:par>
                                <p:cTn id="105" presetID="22" presetClass="entr" presetSubtype="4" fill="hold"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down)">
                                      <p:cBhvr>
                                        <p:cTn id="107" dur="500"/>
                                        <p:tgtEl>
                                          <p:spTgt spid="20"/>
                                        </p:tgtEl>
                                      </p:cBhvr>
                                    </p:animEffect>
                                  </p:childTnLst>
                                </p:cTn>
                              </p:par>
                              <p:par>
                                <p:cTn id="108" presetID="42" presetClass="entr" presetSubtype="0" fill="hold" nodeType="withEffect">
                                  <p:stCondLst>
                                    <p:cond delay="0"/>
                                  </p:stCondLst>
                                  <p:childTnLst>
                                    <p:set>
                                      <p:cBhvr>
                                        <p:cTn id="109" dur="1" fill="hold">
                                          <p:stCondLst>
                                            <p:cond delay="0"/>
                                          </p:stCondLst>
                                        </p:cTn>
                                        <p:tgtEl>
                                          <p:spTgt spid="52"/>
                                        </p:tgtEl>
                                        <p:attrNameLst>
                                          <p:attrName>style.visibility</p:attrName>
                                        </p:attrNameLst>
                                      </p:cBhvr>
                                      <p:to>
                                        <p:strVal val="visible"/>
                                      </p:to>
                                    </p:set>
                                    <p:animEffect transition="in" filter="fade">
                                      <p:cBhvr>
                                        <p:cTn id="110" dur="500"/>
                                        <p:tgtEl>
                                          <p:spTgt spid="52"/>
                                        </p:tgtEl>
                                      </p:cBhvr>
                                    </p:animEffect>
                                    <p:anim calcmode="lin" valueType="num">
                                      <p:cBhvr>
                                        <p:cTn id="111" dur="500" fill="hold"/>
                                        <p:tgtEl>
                                          <p:spTgt spid="52"/>
                                        </p:tgtEl>
                                        <p:attrNameLst>
                                          <p:attrName>ppt_x</p:attrName>
                                        </p:attrNameLst>
                                      </p:cBhvr>
                                      <p:tavLst>
                                        <p:tav tm="0">
                                          <p:val>
                                            <p:strVal val="#ppt_x"/>
                                          </p:val>
                                        </p:tav>
                                        <p:tav tm="100000">
                                          <p:val>
                                            <p:strVal val="#ppt_x"/>
                                          </p:val>
                                        </p:tav>
                                      </p:tavLst>
                                    </p:anim>
                                    <p:anim calcmode="lin" valueType="num">
                                      <p:cBhvr>
                                        <p:cTn id="112"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18" presetClass="entr" presetSubtype="6" fill="hold" grpId="1" nodeType="clickEffect">
                                  <p:stCondLst>
                                    <p:cond delay="0"/>
                                  </p:stCondLst>
                                  <p:childTnLst>
                                    <p:set>
                                      <p:cBhvr>
                                        <p:cTn id="116" dur="1" fill="hold">
                                          <p:stCondLst>
                                            <p:cond delay="0"/>
                                          </p:stCondLst>
                                        </p:cTn>
                                        <p:tgtEl>
                                          <p:spTgt spid="31"/>
                                        </p:tgtEl>
                                        <p:attrNameLst>
                                          <p:attrName>style.visibility</p:attrName>
                                        </p:attrNameLst>
                                      </p:cBhvr>
                                      <p:to>
                                        <p:strVal val="visible"/>
                                      </p:to>
                                    </p:set>
                                    <p:animEffect transition="in" filter="strips(downRight)">
                                      <p:cBhvr>
                                        <p:cTn id="117" dur="500"/>
                                        <p:tgtEl>
                                          <p:spTgt spid="31"/>
                                        </p:tgtEl>
                                      </p:cBhvr>
                                    </p:animEffect>
                                  </p:childTnLst>
                                </p:cTn>
                              </p:par>
                            </p:childTnLst>
                          </p:cTn>
                        </p:par>
                      </p:childTnLst>
                    </p:cTn>
                  </p:par>
                  <p:par>
                    <p:cTn id="118" fill="hold">
                      <p:stCondLst>
                        <p:cond delay="indefinite"/>
                      </p:stCondLst>
                      <p:childTnLst>
                        <p:par>
                          <p:cTn id="119" fill="hold">
                            <p:stCondLst>
                              <p:cond delay="0"/>
                            </p:stCondLst>
                            <p:childTnLst>
                              <p:par>
                                <p:cTn id="120" presetID="18" presetClass="exit" presetSubtype="12" fill="hold" grpId="0" nodeType="clickEffect">
                                  <p:stCondLst>
                                    <p:cond delay="0"/>
                                  </p:stCondLst>
                                  <p:childTnLst>
                                    <p:animEffect transition="out" filter="strips(downLeft)">
                                      <p:cBhvr>
                                        <p:cTn id="121" dur="500"/>
                                        <p:tgtEl>
                                          <p:spTgt spid="31"/>
                                        </p:tgtEl>
                                      </p:cBhvr>
                                    </p:animEffect>
                                    <p:set>
                                      <p:cBhvr>
                                        <p:cTn id="122" dur="1" fill="hold">
                                          <p:stCondLst>
                                            <p:cond delay="499"/>
                                          </p:stCondLst>
                                        </p:cTn>
                                        <p:tgtEl>
                                          <p:spTgt spid="31"/>
                                        </p:tgtEl>
                                        <p:attrNameLst>
                                          <p:attrName>style.visibility</p:attrName>
                                        </p:attrNameLst>
                                      </p:cBhvr>
                                      <p:to>
                                        <p:strVal val="hidden"/>
                                      </p:to>
                                    </p:set>
                                  </p:childTnLst>
                                </p:cTn>
                              </p:par>
                              <p:par>
                                <p:cTn id="123" presetID="37" presetClass="entr" presetSubtype="0" fill="hold" nodeType="with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fade">
                                      <p:cBhvr>
                                        <p:cTn id="125" dur="1000"/>
                                        <p:tgtEl>
                                          <p:spTgt spid="23"/>
                                        </p:tgtEl>
                                      </p:cBhvr>
                                    </p:animEffect>
                                    <p:anim calcmode="lin" valueType="num">
                                      <p:cBhvr>
                                        <p:cTn id="126" dur="1000" fill="hold"/>
                                        <p:tgtEl>
                                          <p:spTgt spid="23"/>
                                        </p:tgtEl>
                                        <p:attrNameLst>
                                          <p:attrName>ppt_x</p:attrName>
                                        </p:attrNameLst>
                                      </p:cBhvr>
                                      <p:tavLst>
                                        <p:tav tm="0">
                                          <p:val>
                                            <p:strVal val="#ppt_x"/>
                                          </p:val>
                                        </p:tav>
                                        <p:tav tm="100000">
                                          <p:val>
                                            <p:strVal val="#ppt_x"/>
                                          </p:val>
                                        </p:tav>
                                      </p:tavLst>
                                    </p:anim>
                                    <p:anim calcmode="lin" valueType="num">
                                      <p:cBhvr>
                                        <p:cTn id="127" dur="900" decel="100000" fill="hold"/>
                                        <p:tgtEl>
                                          <p:spTgt spid="23"/>
                                        </p:tgtEl>
                                        <p:attrNameLst>
                                          <p:attrName>ppt_y</p:attrName>
                                        </p:attrNameLst>
                                      </p:cBhvr>
                                      <p:tavLst>
                                        <p:tav tm="0">
                                          <p:val>
                                            <p:strVal val="#ppt_y+1"/>
                                          </p:val>
                                        </p:tav>
                                        <p:tav tm="100000">
                                          <p:val>
                                            <p:strVal val="#ppt_y-.03"/>
                                          </p:val>
                                        </p:tav>
                                      </p:tavLst>
                                    </p:anim>
                                    <p:anim calcmode="lin" valueType="num">
                                      <p:cBhvr>
                                        <p:cTn id="128"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29" presetID="42" presetClass="entr" presetSubtype="0" fill="hold" nodeType="withEffect">
                                  <p:stCondLst>
                                    <p:cond delay="0"/>
                                  </p:stCondLst>
                                  <p:childTnLst>
                                    <p:set>
                                      <p:cBhvr>
                                        <p:cTn id="130" dur="1" fill="hold">
                                          <p:stCondLst>
                                            <p:cond delay="0"/>
                                          </p:stCondLst>
                                        </p:cTn>
                                        <p:tgtEl>
                                          <p:spTgt spid="49"/>
                                        </p:tgtEl>
                                        <p:attrNameLst>
                                          <p:attrName>style.visibility</p:attrName>
                                        </p:attrNameLst>
                                      </p:cBhvr>
                                      <p:to>
                                        <p:strVal val="visible"/>
                                      </p:to>
                                    </p:set>
                                    <p:animEffect transition="in" filter="fade">
                                      <p:cBhvr>
                                        <p:cTn id="131" dur="500"/>
                                        <p:tgtEl>
                                          <p:spTgt spid="49"/>
                                        </p:tgtEl>
                                      </p:cBhvr>
                                    </p:animEffect>
                                    <p:anim calcmode="lin" valueType="num">
                                      <p:cBhvr>
                                        <p:cTn id="132" dur="500" fill="hold"/>
                                        <p:tgtEl>
                                          <p:spTgt spid="49"/>
                                        </p:tgtEl>
                                        <p:attrNameLst>
                                          <p:attrName>ppt_x</p:attrName>
                                        </p:attrNameLst>
                                      </p:cBhvr>
                                      <p:tavLst>
                                        <p:tav tm="0">
                                          <p:val>
                                            <p:strVal val="#ppt_x"/>
                                          </p:val>
                                        </p:tav>
                                        <p:tav tm="100000">
                                          <p:val>
                                            <p:strVal val="#ppt_x"/>
                                          </p:val>
                                        </p:tav>
                                      </p:tavLst>
                                    </p:anim>
                                    <p:anim calcmode="lin" valueType="num">
                                      <p:cBhvr>
                                        <p:cTn id="133" dur="5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8" presetClass="entr" presetSubtype="6" fill="hold" grpId="1" nodeType="clickEffect">
                                  <p:stCondLst>
                                    <p:cond delay="0"/>
                                  </p:stCondLst>
                                  <p:childTnLst>
                                    <p:set>
                                      <p:cBhvr>
                                        <p:cTn id="137" dur="1" fill="hold">
                                          <p:stCondLst>
                                            <p:cond delay="0"/>
                                          </p:stCondLst>
                                        </p:cTn>
                                        <p:tgtEl>
                                          <p:spTgt spid="32"/>
                                        </p:tgtEl>
                                        <p:attrNameLst>
                                          <p:attrName>style.visibility</p:attrName>
                                        </p:attrNameLst>
                                      </p:cBhvr>
                                      <p:to>
                                        <p:strVal val="visible"/>
                                      </p:to>
                                    </p:set>
                                    <p:animEffect transition="in" filter="strips(downRight)">
                                      <p:cBhvr>
                                        <p:cTn id="138" dur="500"/>
                                        <p:tgtEl>
                                          <p:spTgt spid="32"/>
                                        </p:tgtEl>
                                      </p:cBhvr>
                                    </p:animEffect>
                                  </p:childTnLst>
                                </p:cTn>
                              </p:par>
                            </p:childTnLst>
                          </p:cTn>
                        </p:par>
                      </p:childTnLst>
                    </p:cTn>
                  </p:par>
                  <p:par>
                    <p:cTn id="139" fill="hold">
                      <p:stCondLst>
                        <p:cond delay="indefinite"/>
                      </p:stCondLst>
                      <p:childTnLst>
                        <p:par>
                          <p:cTn id="140" fill="hold">
                            <p:stCondLst>
                              <p:cond delay="0"/>
                            </p:stCondLst>
                            <p:childTnLst>
                              <p:par>
                                <p:cTn id="141" presetID="18" presetClass="exit" presetSubtype="12" fill="hold" grpId="0" nodeType="clickEffect">
                                  <p:stCondLst>
                                    <p:cond delay="0"/>
                                  </p:stCondLst>
                                  <p:childTnLst>
                                    <p:animEffect transition="out" filter="strips(downLeft)">
                                      <p:cBhvr>
                                        <p:cTn id="142" dur="500"/>
                                        <p:tgtEl>
                                          <p:spTgt spid="32"/>
                                        </p:tgtEl>
                                      </p:cBhvr>
                                    </p:animEffect>
                                    <p:set>
                                      <p:cBhvr>
                                        <p:cTn id="14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28" grpId="0"/>
      <p:bldP spid="28" grpId="1"/>
      <p:bldP spid="29" grpId="0"/>
      <p:bldP spid="29" grpId="1"/>
      <p:bldP spid="30" grpId="0"/>
      <p:bldP spid="30" grpId="1"/>
      <p:bldP spid="31" grpId="0"/>
      <p:bldP spid="31" grpId="1"/>
      <p:bldP spid="32" grpId="0"/>
      <p:bldP spid="3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a:off x="4994125" y="4514051"/>
            <a:ext cx="581303" cy="707337"/>
          </a:xfrm>
          <a:custGeom>
            <a:avLst/>
            <a:gdLst/>
            <a:ahLst/>
            <a:cxnLst/>
            <a:rect l="l" t="t" r="r" b="b"/>
            <a:pathLst>
              <a:path w="581303" h="707337">
                <a:moveTo>
                  <a:pt x="0" y="0"/>
                </a:moveTo>
                <a:lnTo>
                  <a:pt x="581302" y="0"/>
                </a:lnTo>
                <a:lnTo>
                  <a:pt x="581302" y="707338"/>
                </a:lnTo>
                <a:lnTo>
                  <a:pt x="0" y="7073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5" name="Freeform 15"/>
          <p:cNvSpPr/>
          <p:nvPr/>
        </p:nvSpPr>
        <p:spPr>
          <a:xfrm rot="-5400000" flipH="1">
            <a:off x="11711556" y="473809"/>
            <a:ext cx="7735657" cy="6788039"/>
          </a:xfrm>
          <a:custGeom>
            <a:avLst/>
            <a:gdLst/>
            <a:ahLst/>
            <a:cxnLst/>
            <a:rect l="l" t="t" r="r" b="b"/>
            <a:pathLst>
              <a:path w="7735657" h="6788039">
                <a:moveTo>
                  <a:pt x="7735658" y="0"/>
                </a:moveTo>
                <a:lnTo>
                  <a:pt x="0" y="0"/>
                </a:lnTo>
                <a:lnTo>
                  <a:pt x="0" y="6788039"/>
                </a:lnTo>
                <a:lnTo>
                  <a:pt x="7735658" y="6788039"/>
                </a:lnTo>
                <a:lnTo>
                  <a:pt x="7735658" y="0"/>
                </a:lnTo>
                <a:close/>
              </a:path>
            </a:pathLst>
          </a:custGeom>
          <a:blipFill>
            <a:blip r:embed="rId4"/>
            <a:stretch>
              <a:fillRect/>
            </a:stretch>
          </a:blipFill>
        </p:spPr>
        <p:txBody>
          <a:bodyPr/>
          <a:lstStyle/>
          <a:p>
            <a:endParaRPr lang="en-US"/>
          </a:p>
        </p:txBody>
      </p:sp>
      <p:sp>
        <p:nvSpPr>
          <p:cNvPr id="16" name="Freeform 16"/>
          <p:cNvSpPr/>
          <p:nvPr/>
        </p:nvSpPr>
        <p:spPr>
          <a:xfrm rot="-5400000">
            <a:off x="12212232" y="3957676"/>
            <a:ext cx="8166999" cy="7421760"/>
          </a:xfrm>
          <a:custGeom>
            <a:avLst/>
            <a:gdLst/>
            <a:ahLst/>
            <a:cxnLst/>
            <a:rect l="l" t="t" r="r" b="b"/>
            <a:pathLst>
              <a:path w="8166999" h="7421760">
                <a:moveTo>
                  <a:pt x="0" y="0"/>
                </a:moveTo>
                <a:lnTo>
                  <a:pt x="8166998" y="0"/>
                </a:lnTo>
                <a:lnTo>
                  <a:pt x="8166998" y="7421760"/>
                </a:lnTo>
                <a:lnTo>
                  <a:pt x="0" y="7421760"/>
                </a:lnTo>
                <a:lnTo>
                  <a:pt x="0" y="0"/>
                </a:lnTo>
                <a:close/>
              </a:path>
            </a:pathLst>
          </a:custGeom>
          <a:blipFill>
            <a:blip r:embed="rId5"/>
            <a:stretch>
              <a:fillRect/>
            </a:stretch>
          </a:blipFill>
        </p:spPr>
        <p:txBody>
          <a:bodyPr/>
          <a:lstStyle/>
          <a:p>
            <a:endParaRPr lang="en-US"/>
          </a:p>
        </p:txBody>
      </p:sp>
      <p:grpSp>
        <p:nvGrpSpPr>
          <p:cNvPr id="17" name="Group 17"/>
          <p:cNvGrpSpPr/>
          <p:nvPr/>
        </p:nvGrpSpPr>
        <p:grpSpPr>
          <a:xfrm>
            <a:off x="13042425" y="3585056"/>
            <a:ext cx="6737837" cy="7840392"/>
            <a:chOff x="0" y="0"/>
            <a:chExt cx="698500" cy="812800"/>
          </a:xfrm>
        </p:grpSpPr>
        <p:sp>
          <p:nvSpPr>
            <p:cNvPr id="18" name="Freeform 18"/>
            <p:cNvSpPr/>
            <p:nvPr/>
          </p:nvSpPr>
          <p:spPr>
            <a:xfrm>
              <a:off x="0" y="7964"/>
              <a:ext cx="698500" cy="796872"/>
            </a:xfrm>
            <a:custGeom>
              <a:avLst/>
              <a:gdLst/>
              <a:ahLst/>
              <a:cxnLst/>
              <a:rect l="l" t="t" r="r" b="b"/>
              <a:pathLst>
                <a:path w="698500" h="796872">
                  <a:moveTo>
                    <a:pt x="385097" y="12892"/>
                  </a:moveTo>
                  <a:lnTo>
                    <a:pt x="662653" y="174380"/>
                  </a:lnTo>
                  <a:cubicBezTo>
                    <a:pt x="684847" y="187292"/>
                    <a:pt x="698500" y="211032"/>
                    <a:pt x="698500" y="236708"/>
                  </a:cubicBezTo>
                  <a:lnTo>
                    <a:pt x="698500" y="560163"/>
                  </a:lnTo>
                  <a:cubicBezTo>
                    <a:pt x="698500" y="585840"/>
                    <a:pt x="684847" y="609580"/>
                    <a:pt x="662653" y="622492"/>
                  </a:cubicBezTo>
                  <a:lnTo>
                    <a:pt x="385097" y="783980"/>
                  </a:lnTo>
                  <a:cubicBezTo>
                    <a:pt x="362938" y="796872"/>
                    <a:pt x="335562" y="796872"/>
                    <a:pt x="313403" y="783980"/>
                  </a:cubicBezTo>
                  <a:lnTo>
                    <a:pt x="35847" y="622492"/>
                  </a:lnTo>
                  <a:cubicBezTo>
                    <a:pt x="13653" y="609580"/>
                    <a:pt x="0" y="585840"/>
                    <a:pt x="0" y="560163"/>
                  </a:cubicBezTo>
                  <a:lnTo>
                    <a:pt x="0" y="236708"/>
                  </a:lnTo>
                  <a:cubicBezTo>
                    <a:pt x="0" y="211032"/>
                    <a:pt x="13653" y="187292"/>
                    <a:pt x="35847" y="174380"/>
                  </a:cubicBezTo>
                  <a:lnTo>
                    <a:pt x="313403" y="12892"/>
                  </a:lnTo>
                  <a:cubicBezTo>
                    <a:pt x="335562" y="0"/>
                    <a:pt x="362938" y="0"/>
                    <a:pt x="385097" y="12892"/>
                  </a:cubicBezTo>
                  <a:close/>
                </a:path>
              </a:pathLst>
            </a:custGeom>
            <a:gradFill rotWithShape="1">
              <a:gsLst>
                <a:gs pos="0">
                  <a:srgbClr val="3183ED">
                    <a:alpha val="100000"/>
                  </a:srgbClr>
                </a:gs>
                <a:gs pos="100000">
                  <a:srgbClr val="56CCF2">
                    <a:alpha val="100000"/>
                  </a:srgbClr>
                </a:gs>
              </a:gsLst>
              <a:lin ang="5400000"/>
            </a:gradFill>
            <a:ln w="12700">
              <a:solidFill>
                <a:srgbClr val="000000"/>
              </a:solidFill>
            </a:ln>
          </p:spPr>
          <p:txBody>
            <a:bodyPr/>
            <a:lstStyle/>
            <a:p>
              <a:endParaRPr lang="en-US"/>
            </a:p>
          </p:txBody>
        </p:sp>
      </p:grpSp>
      <p:sp>
        <p:nvSpPr>
          <p:cNvPr id="21" name="Freeform 21"/>
          <p:cNvSpPr/>
          <p:nvPr/>
        </p:nvSpPr>
        <p:spPr>
          <a:xfrm rot="-5400000">
            <a:off x="10959448" y="-40142"/>
            <a:ext cx="5024185" cy="4565728"/>
          </a:xfrm>
          <a:custGeom>
            <a:avLst/>
            <a:gdLst/>
            <a:ahLst/>
            <a:cxnLst/>
            <a:rect l="l" t="t" r="r" b="b"/>
            <a:pathLst>
              <a:path w="5024185" h="4565728">
                <a:moveTo>
                  <a:pt x="0" y="0"/>
                </a:moveTo>
                <a:lnTo>
                  <a:pt x="5024185" y="0"/>
                </a:lnTo>
                <a:lnTo>
                  <a:pt x="5024185" y="4565728"/>
                </a:lnTo>
                <a:lnTo>
                  <a:pt x="0" y="4565728"/>
                </a:lnTo>
                <a:lnTo>
                  <a:pt x="0" y="0"/>
                </a:lnTo>
                <a:close/>
              </a:path>
            </a:pathLst>
          </a:custGeom>
          <a:blipFill>
            <a:blip r:embed="rId5">
              <a:alphaModFix amt="42000"/>
            </a:blip>
            <a:stretch>
              <a:fillRect/>
            </a:stretch>
          </a:blipFill>
        </p:spPr>
        <p:txBody>
          <a:bodyPr/>
          <a:lstStyle/>
          <a:p>
            <a:endParaRPr lang="en-US"/>
          </a:p>
        </p:txBody>
      </p:sp>
      <p:grpSp>
        <p:nvGrpSpPr>
          <p:cNvPr id="22" name="Group 22"/>
          <p:cNvGrpSpPr/>
          <p:nvPr/>
        </p:nvGrpSpPr>
        <p:grpSpPr>
          <a:xfrm>
            <a:off x="11390175" y="135558"/>
            <a:ext cx="3854195" cy="4484882"/>
            <a:chOff x="0" y="0"/>
            <a:chExt cx="698500" cy="812800"/>
          </a:xfrm>
        </p:grpSpPr>
        <p:sp>
          <p:nvSpPr>
            <p:cNvPr id="23" name="Freeform 23"/>
            <p:cNvSpPr/>
            <p:nvPr/>
          </p:nvSpPr>
          <p:spPr>
            <a:xfrm>
              <a:off x="0" y="6298"/>
              <a:ext cx="698500" cy="800204"/>
            </a:xfrm>
            <a:custGeom>
              <a:avLst/>
              <a:gdLst/>
              <a:ahLst/>
              <a:cxnLst/>
              <a:rect l="l" t="t" r="r" b="b"/>
              <a:pathLst>
                <a:path w="698500" h="800204">
                  <a:moveTo>
                    <a:pt x="377599" y="10196"/>
                  </a:moveTo>
                  <a:lnTo>
                    <a:pt x="670151" y="180408"/>
                  </a:lnTo>
                  <a:cubicBezTo>
                    <a:pt x="687702" y="190620"/>
                    <a:pt x="698500" y="209394"/>
                    <a:pt x="698500" y="229700"/>
                  </a:cubicBezTo>
                  <a:lnTo>
                    <a:pt x="698500" y="570504"/>
                  </a:lnTo>
                  <a:cubicBezTo>
                    <a:pt x="698500" y="590810"/>
                    <a:pt x="687702" y="609584"/>
                    <a:pt x="670151" y="619796"/>
                  </a:cubicBezTo>
                  <a:lnTo>
                    <a:pt x="377599" y="790008"/>
                  </a:lnTo>
                  <a:cubicBezTo>
                    <a:pt x="360075" y="800204"/>
                    <a:pt x="338425" y="800204"/>
                    <a:pt x="320901" y="790008"/>
                  </a:cubicBezTo>
                  <a:lnTo>
                    <a:pt x="28349" y="619796"/>
                  </a:lnTo>
                  <a:cubicBezTo>
                    <a:pt x="10798" y="609584"/>
                    <a:pt x="0" y="590810"/>
                    <a:pt x="0" y="570504"/>
                  </a:cubicBezTo>
                  <a:lnTo>
                    <a:pt x="0" y="229700"/>
                  </a:lnTo>
                  <a:cubicBezTo>
                    <a:pt x="0" y="209394"/>
                    <a:pt x="10798" y="190620"/>
                    <a:pt x="28349" y="180408"/>
                  </a:cubicBezTo>
                  <a:lnTo>
                    <a:pt x="320901" y="10196"/>
                  </a:lnTo>
                  <a:cubicBezTo>
                    <a:pt x="338425" y="0"/>
                    <a:pt x="360075" y="0"/>
                    <a:pt x="377599" y="10196"/>
                  </a:cubicBezTo>
                  <a:close/>
                </a:path>
              </a:pathLst>
            </a:custGeom>
            <a:gradFill rotWithShape="1">
              <a:gsLst>
                <a:gs pos="0">
                  <a:srgbClr val="FFB613">
                    <a:alpha val="100000"/>
                  </a:srgbClr>
                </a:gs>
                <a:gs pos="100000">
                  <a:srgbClr val="FFE42F">
                    <a:alpha val="100000"/>
                  </a:srgbClr>
                </a:gs>
              </a:gsLst>
              <a:lin ang="5400000"/>
            </a:gradFill>
            <a:ln w="12700">
              <a:solidFill>
                <a:srgbClr val="000000"/>
              </a:solidFill>
            </a:ln>
          </p:spPr>
          <p:txBody>
            <a:bodyPr/>
            <a:lstStyle/>
            <a:p>
              <a:endParaRPr lang="en-US"/>
            </a:p>
          </p:txBody>
        </p:sp>
      </p:grpSp>
      <p:pic>
        <p:nvPicPr>
          <p:cNvPr id="37" name="Picture 36">
            <a:extLst>
              <a:ext uri="{FF2B5EF4-FFF2-40B4-BE49-F238E27FC236}">
                <a16:creationId xmlns:a16="http://schemas.microsoft.com/office/drawing/2014/main" id="{344E8F31-5287-A86F-2912-0955A304EA41}"/>
              </a:ext>
            </a:extLst>
          </p:cNvPr>
          <p:cNvPicPr>
            <a:picLocks noChangeAspect="1"/>
          </p:cNvPicPr>
          <p:nvPr/>
        </p:nvPicPr>
        <p:blipFill>
          <a:blip r:embed="rId6">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1254167" y="216199"/>
            <a:ext cx="4205297" cy="4339950"/>
          </a:xfrm>
          <a:prstGeom prst="rect">
            <a:avLst/>
          </a:prstGeom>
        </p:spPr>
      </p:pic>
      <p:sp>
        <p:nvSpPr>
          <p:cNvPr id="26" name="Freeform 26"/>
          <p:cNvSpPr/>
          <p:nvPr/>
        </p:nvSpPr>
        <p:spPr>
          <a:xfrm>
            <a:off x="11283926" y="4594560"/>
            <a:ext cx="682364" cy="682364"/>
          </a:xfrm>
          <a:custGeom>
            <a:avLst/>
            <a:gdLst/>
            <a:ahLst/>
            <a:cxnLst/>
            <a:rect l="l" t="t" r="r" b="b"/>
            <a:pathLst>
              <a:path w="682364" h="682364">
                <a:moveTo>
                  <a:pt x="0" y="0"/>
                </a:moveTo>
                <a:lnTo>
                  <a:pt x="682364" y="0"/>
                </a:lnTo>
                <a:lnTo>
                  <a:pt x="682364" y="682365"/>
                </a:lnTo>
                <a:lnTo>
                  <a:pt x="0" y="6823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7" name="TextBox 27"/>
          <p:cNvSpPr txBox="1"/>
          <p:nvPr/>
        </p:nvSpPr>
        <p:spPr>
          <a:xfrm>
            <a:off x="-17224" y="1944918"/>
            <a:ext cx="11407399" cy="923330"/>
          </a:xfrm>
          <a:prstGeom prst="rect">
            <a:avLst/>
          </a:prstGeom>
        </p:spPr>
        <p:txBody>
          <a:bodyPr wrap="square" lIns="0" tIns="0" rIns="0" bIns="0" rtlCol="0" anchor="t">
            <a:spAutoFit/>
          </a:bodyPr>
          <a:lstStyle/>
          <a:p>
            <a:pPr marL="0" lvl="0" indent="0" algn="ctr"/>
            <a:r>
              <a:rPr lang="en-US" sz="6000" spc="-238" dirty="0">
                <a:solidFill>
                  <a:srgbClr val="009051"/>
                </a:solidFill>
                <a:latin typeface="Barlow Bold"/>
              </a:rPr>
              <a:t>HEALTH &amp; WELLNESS INDUSTRY</a:t>
            </a:r>
          </a:p>
        </p:txBody>
      </p:sp>
      <p:grpSp>
        <p:nvGrpSpPr>
          <p:cNvPr id="35" name="Group 34">
            <a:extLst>
              <a:ext uri="{FF2B5EF4-FFF2-40B4-BE49-F238E27FC236}">
                <a16:creationId xmlns:a16="http://schemas.microsoft.com/office/drawing/2014/main" id="{580C03C2-ACEE-3FB7-1CDF-772612DC2632}"/>
              </a:ext>
            </a:extLst>
          </p:cNvPr>
          <p:cNvGrpSpPr/>
          <p:nvPr/>
        </p:nvGrpSpPr>
        <p:grpSpPr>
          <a:xfrm>
            <a:off x="2361914" y="302883"/>
            <a:ext cx="7500682" cy="1519622"/>
            <a:chOff x="2728353" y="373317"/>
            <a:chExt cx="7500682" cy="1519622"/>
          </a:xfrm>
        </p:grpSpPr>
        <p:pic>
          <p:nvPicPr>
            <p:cNvPr id="33" name="Picture 32">
              <a:extLst>
                <a:ext uri="{FF2B5EF4-FFF2-40B4-BE49-F238E27FC236}">
                  <a16:creationId xmlns:a16="http://schemas.microsoft.com/office/drawing/2014/main" id="{A15E787F-EF3E-9921-67DA-6243EB3395B0}"/>
                </a:ext>
              </a:extLst>
            </p:cNvPr>
            <p:cNvPicPr>
              <a:picLocks noChangeAspect="1"/>
            </p:cNvPicPr>
            <p:nvPr/>
          </p:nvPicPr>
          <p:blipFill>
            <a:blip r:embed="rId9">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2728353" y="373317"/>
              <a:ext cx="1453300" cy="1470133"/>
            </a:xfrm>
            <a:prstGeom prst="rect">
              <a:avLst/>
            </a:prstGeom>
          </p:spPr>
        </p:pic>
        <p:sp>
          <p:nvSpPr>
            <p:cNvPr id="34" name="Rectangle 33">
              <a:extLst>
                <a:ext uri="{FF2B5EF4-FFF2-40B4-BE49-F238E27FC236}">
                  <a16:creationId xmlns:a16="http://schemas.microsoft.com/office/drawing/2014/main" id="{72544198-1095-6318-C79C-B726643DEE17}"/>
                </a:ext>
              </a:extLst>
            </p:cNvPr>
            <p:cNvSpPr/>
            <p:nvPr/>
          </p:nvSpPr>
          <p:spPr>
            <a:xfrm>
              <a:off x="3043630" y="569500"/>
              <a:ext cx="7185405" cy="1323439"/>
            </a:xfrm>
            <a:prstGeom prst="rect">
              <a:avLst/>
            </a:prstGeom>
            <a:noFill/>
          </p:spPr>
          <p:txBody>
            <a:bodyPr wrap="square" lIns="91440" tIns="45720" rIns="91440" bIns="45720">
              <a:spAutoFit/>
            </a:bodyPr>
            <a:lstStyle/>
            <a:p>
              <a:pPr algn="ctr"/>
              <a:r>
                <a:rPr lang="en-US" sz="8000" b="1" cap="none" spc="0" dirty="0">
                  <a:ln w="0"/>
                  <a:gradFill flip="none" rotWithShape="1">
                    <a:gsLst>
                      <a:gs pos="0">
                        <a:srgbClr val="FFFF00"/>
                      </a:gs>
                      <a:gs pos="46000">
                        <a:srgbClr val="F1C600"/>
                      </a:gs>
                      <a:gs pos="100000">
                        <a:srgbClr val="FFC000"/>
                      </a:gs>
                    </a:gsLst>
                    <a:path path="circle">
                      <a:fillToRect l="50000" t="130000" r="50000" b="-30000"/>
                    </a:path>
                    <a:tileRect/>
                  </a:gradFill>
                  <a:effectLst>
                    <a:reflection blurRad="6350" stA="53000" endA="300" endPos="36000" dir="5400000" sy="-90000" algn="bl" rotWithShape="0"/>
                  </a:effectLst>
                  <a:latin typeface="Arial Black" panose="020B0604020202020204" pitchFamily="34" charset="0"/>
                  <a:cs typeface="Arial Black" panose="020B0604020202020204" pitchFamily="34" charset="0"/>
                </a:rPr>
                <a:t>VITACEL</a:t>
              </a:r>
            </a:p>
          </p:txBody>
        </p:sp>
      </p:grpSp>
      <p:pic>
        <p:nvPicPr>
          <p:cNvPr id="39" name="Picture 38">
            <a:extLst>
              <a:ext uri="{FF2B5EF4-FFF2-40B4-BE49-F238E27FC236}">
                <a16:creationId xmlns:a16="http://schemas.microsoft.com/office/drawing/2014/main" id="{16EA1DA6-F85A-7B76-2F04-BFA2EC875406}"/>
              </a:ext>
            </a:extLst>
          </p:cNvPr>
          <p:cNvPicPr>
            <a:picLocks noChangeAspect="1"/>
          </p:cNvPicPr>
          <p:nvPr/>
        </p:nvPicPr>
        <p:blipFill>
          <a:blip r:embed="rId10">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2838232" y="3867828"/>
            <a:ext cx="7131861" cy="7373304"/>
          </a:xfrm>
          <a:prstGeom prst="rect">
            <a:avLst/>
          </a:prstGeom>
        </p:spPr>
      </p:pic>
      <p:pic>
        <p:nvPicPr>
          <p:cNvPr id="42" name="Picture 2" descr="Statistics &amp; Facts - Global Wellness Institute">
            <a:extLst>
              <a:ext uri="{FF2B5EF4-FFF2-40B4-BE49-F238E27FC236}">
                <a16:creationId xmlns:a16="http://schemas.microsoft.com/office/drawing/2014/main" id="{49F314A5-8EDE-3CA0-81B1-B3EAB074FDEF}"/>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224" y="2710497"/>
            <a:ext cx="12272498" cy="7115469"/>
          </a:xfrm>
          <a:prstGeom prst="rect">
            <a:avLst/>
          </a:prstGeom>
          <a:noFill/>
          <a:effectLst/>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6450FEB-8FB4-46D6-9F15-9CE0DC393F42}"/>
              </a:ext>
            </a:extLst>
          </p:cNvPr>
          <p:cNvSpPr txBox="1"/>
          <p:nvPr/>
        </p:nvSpPr>
        <p:spPr>
          <a:xfrm>
            <a:off x="5503611" y="3772039"/>
            <a:ext cx="6854890" cy="769441"/>
          </a:xfrm>
          <a:prstGeom prst="rect">
            <a:avLst/>
          </a:prstGeom>
          <a:noFill/>
        </p:spPr>
        <p:txBody>
          <a:bodyPr wrap="square" rtlCol="0">
            <a:spAutoFit/>
          </a:bodyPr>
          <a:lstStyle/>
          <a:p>
            <a:pPr algn="r"/>
            <a:r>
              <a:rPr lang="en-US" sz="4400" b="1" dirty="0">
                <a:solidFill>
                  <a:srgbClr val="0070C0"/>
                </a:solidFill>
                <a:latin typeface="Arial" panose="020B0604020202020204" pitchFamily="34" charset="0"/>
                <a:cs typeface="Arial" panose="020B0604020202020204" pitchFamily="34" charset="0"/>
              </a:rPr>
              <a:t>$8.5 trillion in 2027</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strips(downRight)">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057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7">
            <a:extLst>
              <a:ext uri="{FF2B5EF4-FFF2-40B4-BE49-F238E27FC236}">
                <a16:creationId xmlns:a16="http://schemas.microsoft.com/office/drawing/2014/main" id="{A2219960-84E8-E190-04C3-EEE8DF609F40}"/>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8">
            <a:extLst>
              <a:ext uri="{FF2B5EF4-FFF2-40B4-BE49-F238E27FC236}">
                <a16:creationId xmlns:a16="http://schemas.microsoft.com/office/drawing/2014/main" id="{D11FB114-FB42-AB7A-A355-35CF5413BCFF}"/>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29">
            <a:extLst>
              <a:ext uri="{FF2B5EF4-FFF2-40B4-BE49-F238E27FC236}">
                <a16:creationId xmlns:a16="http://schemas.microsoft.com/office/drawing/2014/main" id="{C8C62C78-B675-7D74-24BB-0FE2CFED7BD2}"/>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5" name="Freeform 30">
            <a:extLst>
              <a:ext uri="{FF2B5EF4-FFF2-40B4-BE49-F238E27FC236}">
                <a16:creationId xmlns:a16="http://schemas.microsoft.com/office/drawing/2014/main" id="{D1C988C0-09FE-1BB3-9F05-A05552B6B29B}"/>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6" name="Freeform 31">
            <a:extLst>
              <a:ext uri="{FF2B5EF4-FFF2-40B4-BE49-F238E27FC236}">
                <a16:creationId xmlns:a16="http://schemas.microsoft.com/office/drawing/2014/main" id="{B33A981A-70F1-86BB-1125-A6248CB3A233}"/>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32">
            <a:extLst>
              <a:ext uri="{FF2B5EF4-FFF2-40B4-BE49-F238E27FC236}">
                <a16:creationId xmlns:a16="http://schemas.microsoft.com/office/drawing/2014/main" id="{34BDD970-3669-C709-EFE8-9F8998C9F4A5}"/>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99F77333-DB3A-53A7-0F33-816007207F31}"/>
              </a:ext>
            </a:extLst>
          </p:cNvPr>
          <p:cNvGrpSpPr/>
          <p:nvPr/>
        </p:nvGrpSpPr>
        <p:grpSpPr>
          <a:xfrm>
            <a:off x="5121905" y="701689"/>
            <a:ext cx="9687851" cy="1107995"/>
            <a:chOff x="749492" y="3055738"/>
            <a:chExt cx="7356500" cy="910752"/>
          </a:xfrm>
        </p:grpSpPr>
        <p:grpSp>
          <p:nvGrpSpPr>
            <p:cNvPr id="9" name="Group 15">
              <a:extLst>
                <a:ext uri="{FF2B5EF4-FFF2-40B4-BE49-F238E27FC236}">
                  <a16:creationId xmlns:a16="http://schemas.microsoft.com/office/drawing/2014/main" id="{3098DF65-DF5E-77D6-FE2C-BD89FB64982C}"/>
                </a:ext>
              </a:extLst>
            </p:cNvPr>
            <p:cNvGrpSpPr/>
            <p:nvPr/>
          </p:nvGrpSpPr>
          <p:grpSpPr>
            <a:xfrm>
              <a:off x="1057704" y="3113624"/>
              <a:ext cx="7048288" cy="707725"/>
              <a:chOff x="0" y="-57150"/>
              <a:chExt cx="4616531" cy="463550"/>
            </a:xfrm>
          </p:grpSpPr>
          <p:sp>
            <p:nvSpPr>
              <p:cNvPr id="13" name="Freeform 16">
                <a:extLst>
                  <a:ext uri="{FF2B5EF4-FFF2-40B4-BE49-F238E27FC236}">
                    <a16:creationId xmlns:a16="http://schemas.microsoft.com/office/drawing/2014/main" id="{C48EEE5C-6439-942B-7251-DDB2F7B2A9C5}"/>
                  </a:ext>
                </a:extLst>
              </p:cNvPr>
              <p:cNvSpPr/>
              <p:nvPr/>
            </p:nvSpPr>
            <p:spPr>
              <a:xfrm>
                <a:off x="0" y="0"/>
                <a:ext cx="4616531"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14" name="TextBox 17">
                <a:extLst>
                  <a:ext uri="{FF2B5EF4-FFF2-40B4-BE49-F238E27FC236}">
                    <a16:creationId xmlns:a16="http://schemas.microsoft.com/office/drawing/2014/main" id="{49B3FEA3-9E45-6F7B-5CDC-AB73B178C210}"/>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10" name="TextBox 30">
              <a:extLst>
                <a:ext uri="{FF2B5EF4-FFF2-40B4-BE49-F238E27FC236}">
                  <a16:creationId xmlns:a16="http://schemas.microsoft.com/office/drawing/2014/main" id="{A7C8A3BA-C487-CF75-66B5-08C779D817DD}"/>
                </a:ext>
              </a:extLst>
            </p:cNvPr>
            <p:cNvSpPr txBox="1"/>
            <p:nvPr/>
          </p:nvSpPr>
          <p:spPr>
            <a:xfrm>
              <a:off x="1895319" y="3365167"/>
              <a:ext cx="6210673"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CAR &amp; TRAVEL INCENTIVES</a:t>
              </a:r>
            </a:p>
          </p:txBody>
        </p:sp>
        <p:sp>
          <p:nvSpPr>
            <p:cNvPr id="11" name="Freeform 33">
              <a:extLst>
                <a:ext uri="{FF2B5EF4-FFF2-40B4-BE49-F238E27FC236}">
                  <a16:creationId xmlns:a16="http://schemas.microsoft.com/office/drawing/2014/main" id="{920CFF62-BE16-3E1E-D741-9B7F9B4370E9}"/>
                </a:ext>
              </a:extLst>
            </p:cNvPr>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grpSp>
      <p:pic>
        <p:nvPicPr>
          <p:cNvPr id="15" name="Picture 14">
            <a:extLst>
              <a:ext uri="{FF2B5EF4-FFF2-40B4-BE49-F238E27FC236}">
                <a16:creationId xmlns:a16="http://schemas.microsoft.com/office/drawing/2014/main" id="{C313275D-CD89-F34F-F034-C31115028079}"/>
              </a:ext>
            </a:extLst>
          </p:cNvPr>
          <p:cNvPicPr>
            <a:picLocks noChangeAspect="1"/>
          </p:cNvPicPr>
          <p:nvPr/>
        </p:nvPicPr>
        <p:blipFill>
          <a:blip r:embed="rId10"/>
          <a:stretch>
            <a:fillRect/>
          </a:stretch>
        </p:blipFill>
        <p:spPr>
          <a:xfrm>
            <a:off x="2111436" y="2476499"/>
            <a:ext cx="14423963" cy="6050049"/>
          </a:xfrm>
          <a:prstGeom prst="rect">
            <a:avLst/>
          </a:prstGeom>
          <a:effectLst>
            <a:glow rad="254000">
              <a:srgbClr val="FFC000">
                <a:alpha val="96418"/>
              </a:srgbClr>
            </a:glow>
          </a:effectLst>
        </p:spPr>
      </p:pic>
      <p:sp>
        <p:nvSpPr>
          <p:cNvPr id="12" name="TextBox 30">
            <a:extLst>
              <a:ext uri="{FF2B5EF4-FFF2-40B4-BE49-F238E27FC236}">
                <a16:creationId xmlns:a16="http://schemas.microsoft.com/office/drawing/2014/main" id="{FDD26384-E512-E5D8-C762-357401DAA890}"/>
              </a:ext>
            </a:extLst>
          </p:cNvPr>
          <p:cNvSpPr txBox="1"/>
          <p:nvPr/>
        </p:nvSpPr>
        <p:spPr>
          <a:xfrm>
            <a:off x="5495308" y="1082051"/>
            <a:ext cx="1143382" cy="517002"/>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5</a:t>
            </a:r>
          </a:p>
        </p:txBody>
      </p:sp>
    </p:spTree>
    <p:extLst>
      <p:ext uri="{BB962C8B-B14F-4D97-AF65-F5344CB8AC3E}">
        <p14:creationId xmlns:p14="http://schemas.microsoft.com/office/powerpoint/2010/main" val="408829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7">
            <a:extLst>
              <a:ext uri="{FF2B5EF4-FFF2-40B4-BE49-F238E27FC236}">
                <a16:creationId xmlns:a16="http://schemas.microsoft.com/office/drawing/2014/main" id="{A2219960-84E8-E190-04C3-EEE8DF609F40}"/>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8">
            <a:extLst>
              <a:ext uri="{FF2B5EF4-FFF2-40B4-BE49-F238E27FC236}">
                <a16:creationId xmlns:a16="http://schemas.microsoft.com/office/drawing/2014/main" id="{D11FB114-FB42-AB7A-A355-35CF5413BCFF}"/>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29">
            <a:extLst>
              <a:ext uri="{FF2B5EF4-FFF2-40B4-BE49-F238E27FC236}">
                <a16:creationId xmlns:a16="http://schemas.microsoft.com/office/drawing/2014/main" id="{C8C62C78-B675-7D74-24BB-0FE2CFED7BD2}"/>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5" name="Freeform 30">
            <a:extLst>
              <a:ext uri="{FF2B5EF4-FFF2-40B4-BE49-F238E27FC236}">
                <a16:creationId xmlns:a16="http://schemas.microsoft.com/office/drawing/2014/main" id="{D1C988C0-09FE-1BB3-9F05-A05552B6B29B}"/>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6" name="Freeform 31">
            <a:extLst>
              <a:ext uri="{FF2B5EF4-FFF2-40B4-BE49-F238E27FC236}">
                <a16:creationId xmlns:a16="http://schemas.microsoft.com/office/drawing/2014/main" id="{B33A981A-70F1-86BB-1125-A6248CB3A233}"/>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32">
            <a:extLst>
              <a:ext uri="{FF2B5EF4-FFF2-40B4-BE49-F238E27FC236}">
                <a16:creationId xmlns:a16="http://schemas.microsoft.com/office/drawing/2014/main" id="{34BDD970-3669-C709-EFE8-9F8998C9F4A5}"/>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99F77333-DB3A-53A7-0F33-816007207F31}"/>
              </a:ext>
            </a:extLst>
          </p:cNvPr>
          <p:cNvGrpSpPr/>
          <p:nvPr/>
        </p:nvGrpSpPr>
        <p:grpSpPr>
          <a:xfrm>
            <a:off x="5121905" y="701689"/>
            <a:ext cx="9687851" cy="1107995"/>
            <a:chOff x="749492" y="3055738"/>
            <a:chExt cx="7356500" cy="910752"/>
          </a:xfrm>
        </p:grpSpPr>
        <p:grpSp>
          <p:nvGrpSpPr>
            <p:cNvPr id="9" name="Group 15">
              <a:extLst>
                <a:ext uri="{FF2B5EF4-FFF2-40B4-BE49-F238E27FC236}">
                  <a16:creationId xmlns:a16="http://schemas.microsoft.com/office/drawing/2014/main" id="{3098DF65-DF5E-77D6-FE2C-BD89FB64982C}"/>
                </a:ext>
              </a:extLst>
            </p:cNvPr>
            <p:cNvGrpSpPr/>
            <p:nvPr/>
          </p:nvGrpSpPr>
          <p:grpSpPr>
            <a:xfrm>
              <a:off x="1057704" y="3113624"/>
              <a:ext cx="6255780" cy="707725"/>
              <a:chOff x="0" y="-57150"/>
              <a:chExt cx="4097449" cy="463550"/>
            </a:xfrm>
          </p:grpSpPr>
          <p:sp>
            <p:nvSpPr>
              <p:cNvPr id="13" name="Freeform 16">
                <a:extLst>
                  <a:ext uri="{FF2B5EF4-FFF2-40B4-BE49-F238E27FC236}">
                    <a16:creationId xmlns:a16="http://schemas.microsoft.com/office/drawing/2014/main" id="{C48EEE5C-6439-942B-7251-DDB2F7B2A9C5}"/>
                  </a:ext>
                </a:extLst>
              </p:cNvPr>
              <p:cNvSpPr/>
              <p:nvPr/>
            </p:nvSpPr>
            <p:spPr>
              <a:xfrm>
                <a:off x="0" y="0"/>
                <a:ext cx="4097449"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a:p>
            </p:txBody>
          </p:sp>
          <p:sp>
            <p:nvSpPr>
              <p:cNvPr id="14" name="TextBox 17">
                <a:extLst>
                  <a:ext uri="{FF2B5EF4-FFF2-40B4-BE49-F238E27FC236}">
                    <a16:creationId xmlns:a16="http://schemas.microsoft.com/office/drawing/2014/main" id="{49B3FEA3-9E45-6F7B-5CDC-AB73B178C210}"/>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10" name="TextBox 30">
              <a:extLst>
                <a:ext uri="{FF2B5EF4-FFF2-40B4-BE49-F238E27FC236}">
                  <a16:creationId xmlns:a16="http://schemas.microsoft.com/office/drawing/2014/main" id="{A7C8A3BA-C487-CF75-66B5-08C779D817DD}"/>
                </a:ext>
              </a:extLst>
            </p:cNvPr>
            <p:cNvSpPr txBox="1"/>
            <p:nvPr/>
          </p:nvSpPr>
          <p:spPr>
            <a:xfrm>
              <a:off x="1895319" y="3365167"/>
              <a:ext cx="6210673"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RAFFLES &amp; GIVEAWAYS</a:t>
              </a:r>
            </a:p>
          </p:txBody>
        </p:sp>
        <p:sp>
          <p:nvSpPr>
            <p:cNvPr id="11" name="Freeform 33">
              <a:extLst>
                <a:ext uri="{FF2B5EF4-FFF2-40B4-BE49-F238E27FC236}">
                  <a16:creationId xmlns:a16="http://schemas.microsoft.com/office/drawing/2014/main" id="{920CFF62-BE16-3E1E-D741-9B7F9B4370E9}"/>
                </a:ext>
              </a:extLst>
            </p:cNvPr>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2" name="TextBox 30">
              <a:extLst>
                <a:ext uri="{FF2B5EF4-FFF2-40B4-BE49-F238E27FC236}">
                  <a16:creationId xmlns:a16="http://schemas.microsoft.com/office/drawing/2014/main" id="{E0C1BE1C-A90A-805E-CBA9-47125696CF56}"/>
                </a:ext>
              </a:extLst>
            </p:cNvPr>
            <p:cNvSpPr txBox="1"/>
            <p:nvPr/>
          </p:nvSpPr>
          <p:spPr>
            <a:xfrm>
              <a:off x="1033037" y="3368389"/>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6</a:t>
              </a:r>
            </a:p>
          </p:txBody>
        </p:sp>
      </p:grpSp>
      <p:grpSp>
        <p:nvGrpSpPr>
          <p:cNvPr id="34" name="Group 33">
            <a:extLst>
              <a:ext uri="{FF2B5EF4-FFF2-40B4-BE49-F238E27FC236}">
                <a16:creationId xmlns:a16="http://schemas.microsoft.com/office/drawing/2014/main" id="{7D6FCDD0-3F91-99B2-DAA7-C1ADCDFAD4D7}"/>
              </a:ext>
            </a:extLst>
          </p:cNvPr>
          <p:cNvGrpSpPr/>
          <p:nvPr/>
        </p:nvGrpSpPr>
        <p:grpSpPr>
          <a:xfrm>
            <a:off x="12119659" y="2756032"/>
            <a:ext cx="5433474" cy="4798627"/>
            <a:chOff x="12119659" y="2756032"/>
            <a:chExt cx="5433474" cy="4798627"/>
          </a:xfrm>
        </p:grpSpPr>
        <p:grpSp>
          <p:nvGrpSpPr>
            <p:cNvPr id="29" name="Group 28">
              <a:extLst>
                <a:ext uri="{FF2B5EF4-FFF2-40B4-BE49-F238E27FC236}">
                  <a16:creationId xmlns:a16="http://schemas.microsoft.com/office/drawing/2014/main" id="{A181183B-CE99-2095-1346-9A9A3B55B5FB}"/>
                </a:ext>
              </a:extLst>
            </p:cNvPr>
            <p:cNvGrpSpPr/>
            <p:nvPr/>
          </p:nvGrpSpPr>
          <p:grpSpPr>
            <a:xfrm>
              <a:off x="12119659" y="2756032"/>
              <a:ext cx="5433474" cy="4798627"/>
              <a:chOff x="788590" y="2732339"/>
              <a:chExt cx="5635484" cy="4798627"/>
            </a:xfrm>
          </p:grpSpPr>
          <p:sp>
            <p:nvSpPr>
              <p:cNvPr id="30" name="Rectangle 29">
                <a:extLst>
                  <a:ext uri="{FF2B5EF4-FFF2-40B4-BE49-F238E27FC236}">
                    <a16:creationId xmlns:a16="http://schemas.microsoft.com/office/drawing/2014/main" id="{54633951-9465-E11B-7A5F-2157A24329C1}"/>
                  </a:ext>
                </a:extLst>
              </p:cNvPr>
              <p:cNvSpPr/>
              <p:nvPr/>
            </p:nvSpPr>
            <p:spPr>
              <a:xfrm>
                <a:off x="788590" y="2732339"/>
                <a:ext cx="5635484" cy="4798627"/>
              </a:xfrm>
              <a:prstGeom prst="rect">
                <a:avLst/>
              </a:prstGeom>
              <a:gradFill flip="none" rotWithShape="1">
                <a:gsLst>
                  <a:gs pos="0">
                    <a:srgbClr val="022C8E">
                      <a:shade val="30000"/>
                      <a:satMod val="115000"/>
                    </a:srgbClr>
                  </a:gs>
                  <a:gs pos="50000">
                    <a:srgbClr val="022C8E">
                      <a:shade val="67500"/>
                      <a:satMod val="115000"/>
                    </a:srgbClr>
                  </a:gs>
                  <a:gs pos="100000">
                    <a:srgbClr val="022C8E">
                      <a:shade val="100000"/>
                      <a:satMod val="115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0B21EFF-F396-91BD-6EEB-7B0494C20518}"/>
                  </a:ext>
                </a:extLst>
              </p:cNvPr>
              <p:cNvSpPr/>
              <p:nvPr/>
            </p:nvSpPr>
            <p:spPr>
              <a:xfrm>
                <a:off x="1048592" y="3042280"/>
                <a:ext cx="5029073" cy="410768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B21C0813-FF07-7D92-E3EF-B89BCDAAA9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571325" y="3267028"/>
              <a:ext cx="4476862" cy="3752944"/>
            </a:xfrm>
            <a:prstGeom prst="rect">
              <a:avLst/>
            </a:prstGeom>
          </p:spPr>
        </p:pic>
      </p:grpSp>
      <p:grpSp>
        <p:nvGrpSpPr>
          <p:cNvPr id="33" name="Group 32">
            <a:extLst>
              <a:ext uri="{FF2B5EF4-FFF2-40B4-BE49-F238E27FC236}">
                <a16:creationId xmlns:a16="http://schemas.microsoft.com/office/drawing/2014/main" id="{FBF12D85-226D-339E-AE99-9D3EA28965D8}"/>
              </a:ext>
            </a:extLst>
          </p:cNvPr>
          <p:cNvGrpSpPr/>
          <p:nvPr/>
        </p:nvGrpSpPr>
        <p:grpSpPr>
          <a:xfrm>
            <a:off x="6435503" y="2756033"/>
            <a:ext cx="5433474" cy="4798627"/>
            <a:chOff x="6435503" y="2756033"/>
            <a:chExt cx="5433474" cy="4798627"/>
          </a:xfrm>
        </p:grpSpPr>
        <p:grpSp>
          <p:nvGrpSpPr>
            <p:cNvPr id="26" name="Group 25">
              <a:extLst>
                <a:ext uri="{FF2B5EF4-FFF2-40B4-BE49-F238E27FC236}">
                  <a16:creationId xmlns:a16="http://schemas.microsoft.com/office/drawing/2014/main" id="{3FDD3D9D-CF09-64C7-DC07-1C70F574093D}"/>
                </a:ext>
              </a:extLst>
            </p:cNvPr>
            <p:cNvGrpSpPr/>
            <p:nvPr/>
          </p:nvGrpSpPr>
          <p:grpSpPr>
            <a:xfrm>
              <a:off x="6435503" y="2756033"/>
              <a:ext cx="5433474" cy="4798627"/>
              <a:chOff x="788590" y="2732339"/>
              <a:chExt cx="5635484" cy="4798627"/>
            </a:xfrm>
          </p:grpSpPr>
          <p:sp>
            <p:nvSpPr>
              <p:cNvPr id="27" name="Rectangle 26">
                <a:extLst>
                  <a:ext uri="{FF2B5EF4-FFF2-40B4-BE49-F238E27FC236}">
                    <a16:creationId xmlns:a16="http://schemas.microsoft.com/office/drawing/2014/main" id="{A6DE0AF9-4569-B3D4-F173-1AB4606A86D6}"/>
                  </a:ext>
                </a:extLst>
              </p:cNvPr>
              <p:cNvSpPr/>
              <p:nvPr/>
            </p:nvSpPr>
            <p:spPr>
              <a:xfrm>
                <a:off x="788590" y="2732339"/>
                <a:ext cx="5635484" cy="4798627"/>
              </a:xfrm>
              <a:prstGeom prst="rect">
                <a:avLst/>
              </a:prstGeom>
              <a:gradFill flip="none" rotWithShape="1">
                <a:gsLst>
                  <a:gs pos="0">
                    <a:srgbClr val="022C8E">
                      <a:shade val="30000"/>
                      <a:satMod val="115000"/>
                    </a:srgbClr>
                  </a:gs>
                  <a:gs pos="50000">
                    <a:srgbClr val="022C8E">
                      <a:shade val="67500"/>
                      <a:satMod val="115000"/>
                    </a:srgbClr>
                  </a:gs>
                  <a:gs pos="100000">
                    <a:srgbClr val="022C8E">
                      <a:shade val="100000"/>
                      <a:satMod val="115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0D1171D-0FBD-F8AC-604A-C021123C785D}"/>
                  </a:ext>
                </a:extLst>
              </p:cNvPr>
              <p:cNvSpPr/>
              <p:nvPr/>
            </p:nvSpPr>
            <p:spPr>
              <a:xfrm>
                <a:off x="1048592" y="3042280"/>
                <a:ext cx="5029073" cy="410768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a:extLst>
                <a:ext uri="{FF2B5EF4-FFF2-40B4-BE49-F238E27FC236}">
                  <a16:creationId xmlns:a16="http://schemas.microsoft.com/office/drawing/2014/main" id="{298A580C-95DB-36CB-AA92-29F46E11251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63928" y="3267028"/>
              <a:ext cx="4476862" cy="3752944"/>
            </a:xfrm>
            <a:prstGeom prst="rect">
              <a:avLst/>
            </a:prstGeom>
          </p:spPr>
        </p:pic>
      </p:grpSp>
      <p:grpSp>
        <p:nvGrpSpPr>
          <p:cNvPr id="32" name="Group 31">
            <a:extLst>
              <a:ext uri="{FF2B5EF4-FFF2-40B4-BE49-F238E27FC236}">
                <a16:creationId xmlns:a16="http://schemas.microsoft.com/office/drawing/2014/main" id="{5A0607BA-F584-D7E7-F7A2-82C528CB3F2B}"/>
              </a:ext>
            </a:extLst>
          </p:cNvPr>
          <p:cNvGrpSpPr/>
          <p:nvPr/>
        </p:nvGrpSpPr>
        <p:grpSpPr>
          <a:xfrm>
            <a:off x="762000" y="2756034"/>
            <a:ext cx="5433474" cy="4798627"/>
            <a:chOff x="762000" y="2756034"/>
            <a:chExt cx="5433474" cy="4798627"/>
          </a:xfrm>
        </p:grpSpPr>
        <p:grpSp>
          <p:nvGrpSpPr>
            <p:cNvPr id="25" name="Group 24">
              <a:extLst>
                <a:ext uri="{FF2B5EF4-FFF2-40B4-BE49-F238E27FC236}">
                  <a16:creationId xmlns:a16="http://schemas.microsoft.com/office/drawing/2014/main" id="{6644AD92-D2B6-3B5F-695C-7C7A2977D421}"/>
                </a:ext>
              </a:extLst>
            </p:cNvPr>
            <p:cNvGrpSpPr/>
            <p:nvPr/>
          </p:nvGrpSpPr>
          <p:grpSpPr>
            <a:xfrm>
              <a:off x="762000" y="2756034"/>
              <a:ext cx="5433474" cy="4798627"/>
              <a:chOff x="788590" y="2732339"/>
              <a:chExt cx="5635484" cy="4798627"/>
            </a:xfrm>
          </p:grpSpPr>
          <p:sp>
            <p:nvSpPr>
              <p:cNvPr id="23" name="Rectangle 22">
                <a:extLst>
                  <a:ext uri="{FF2B5EF4-FFF2-40B4-BE49-F238E27FC236}">
                    <a16:creationId xmlns:a16="http://schemas.microsoft.com/office/drawing/2014/main" id="{83CD6E21-26FA-C919-82C9-DC6F08D2AC2F}"/>
                  </a:ext>
                </a:extLst>
              </p:cNvPr>
              <p:cNvSpPr/>
              <p:nvPr/>
            </p:nvSpPr>
            <p:spPr>
              <a:xfrm>
                <a:off x="788590" y="2732339"/>
                <a:ext cx="5635484" cy="4798627"/>
              </a:xfrm>
              <a:prstGeom prst="rect">
                <a:avLst/>
              </a:prstGeom>
              <a:gradFill flip="none" rotWithShape="1">
                <a:gsLst>
                  <a:gs pos="0">
                    <a:srgbClr val="022C8E">
                      <a:shade val="30000"/>
                      <a:satMod val="115000"/>
                    </a:srgbClr>
                  </a:gs>
                  <a:gs pos="50000">
                    <a:srgbClr val="022C8E">
                      <a:shade val="67500"/>
                      <a:satMod val="115000"/>
                    </a:srgbClr>
                  </a:gs>
                  <a:gs pos="100000">
                    <a:srgbClr val="022C8E">
                      <a:shade val="100000"/>
                      <a:satMod val="115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7D02A52-AF11-A4BD-AFD8-2712D253B791}"/>
                  </a:ext>
                </a:extLst>
              </p:cNvPr>
              <p:cNvSpPr/>
              <p:nvPr/>
            </p:nvSpPr>
            <p:spPr>
              <a:xfrm>
                <a:off x="1048592" y="3042280"/>
                <a:ext cx="5029073" cy="4107687"/>
              </a:xfrm>
              <a:prstGeom prst="rect">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a:extLst>
                <a:ext uri="{FF2B5EF4-FFF2-40B4-BE49-F238E27FC236}">
                  <a16:creationId xmlns:a16="http://schemas.microsoft.com/office/drawing/2014/main" id="{DF7AAF4F-E779-65F6-26E5-BB919AFF8A3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8651" y="3243344"/>
              <a:ext cx="4476862" cy="3752944"/>
            </a:xfrm>
            <a:prstGeom prst="rect">
              <a:avLst/>
            </a:prstGeom>
          </p:spPr>
        </p:pic>
      </p:grpSp>
      <p:sp>
        <p:nvSpPr>
          <p:cNvPr id="36" name="TextBox 35">
            <a:extLst>
              <a:ext uri="{FF2B5EF4-FFF2-40B4-BE49-F238E27FC236}">
                <a16:creationId xmlns:a16="http://schemas.microsoft.com/office/drawing/2014/main" id="{8D056E8A-FE0F-B895-4334-0B7A73456E8E}"/>
              </a:ext>
            </a:extLst>
          </p:cNvPr>
          <p:cNvSpPr txBox="1"/>
          <p:nvPr/>
        </p:nvSpPr>
        <p:spPr>
          <a:xfrm>
            <a:off x="572316" y="7912287"/>
            <a:ext cx="17826262" cy="1292662"/>
          </a:xfrm>
          <a:prstGeom prst="rect">
            <a:avLst/>
          </a:prstGeom>
          <a:noFill/>
        </p:spPr>
        <p:txBody>
          <a:bodyPr wrap="square">
            <a:spAutoFit/>
          </a:bodyPr>
          <a:lstStyle/>
          <a:p>
            <a:r>
              <a:rPr lang="en-PH" sz="2600" b="0" i="0" dirty="0">
                <a:solidFill>
                  <a:srgbClr val="4C5253"/>
                </a:solidFill>
                <a:effectLst/>
                <a:latin typeface="Work Sans" panose="020F0502020204030204" pitchFamily="34" charset="0"/>
              </a:rPr>
              <a:t>1. By Purchasing any Vitacel products you will</a:t>
            </a:r>
            <a:r>
              <a:rPr lang="en-PH" sz="2600" b="0" i="0" dirty="0">
                <a:solidFill>
                  <a:srgbClr val="4C5253"/>
                </a:solidFill>
                <a:effectLst/>
                <a:latin typeface="Work Sans" pitchFamily="2" charset="77"/>
              </a:rPr>
              <a:t> get a </a:t>
            </a:r>
            <a:r>
              <a:rPr lang="en-PH" sz="2600" b="1" i="1" dirty="0">
                <a:solidFill>
                  <a:srgbClr val="4C5253"/>
                </a:solidFill>
                <a:effectLst/>
                <a:latin typeface="Work Sans" pitchFamily="2" charset="77"/>
              </a:rPr>
              <a:t> Raffle Code</a:t>
            </a:r>
            <a:r>
              <a:rPr lang="en-PH" sz="2600" dirty="0">
                <a:solidFill>
                  <a:srgbClr val="4C5253"/>
                </a:solidFill>
                <a:latin typeface="Work Sans" pitchFamily="2" charset="77"/>
              </a:rPr>
              <a:t>, and get a chance to WIN Raffle Prices.</a:t>
            </a:r>
            <a:br>
              <a:rPr lang="en-PH" sz="2600" dirty="0"/>
            </a:br>
            <a:r>
              <a:rPr lang="en-PH" sz="2600" b="0" i="0" dirty="0">
                <a:solidFill>
                  <a:srgbClr val="4C5253"/>
                </a:solidFill>
                <a:effectLst/>
                <a:latin typeface="Work Sans" pitchFamily="2" charset="77"/>
              </a:rPr>
              <a:t>2. Select/Pick your lucky number, register your name and address on the Vitacel Raffle website.</a:t>
            </a:r>
            <a:br>
              <a:rPr lang="en-PH" sz="2600" dirty="0"/>
            </a:br>
            <a:r>
              <a:rPr lang="en-PH" sz="2600" b="0" i="0" dirty="0">
                <a:solidFill>
                  <a:srgbClr val="4C5253"/>
                </a:solidFill>
                <a:effectLst/>
                <a:latin typeface="Work Sans" pitchFamily="2" charset="77"/>
              </a:rPr>
              <a:t>3. Entry your Raffle code - click submit.</a:t>
            </a:r>
            <a:endParaRPr lang="en-US" sz="2600" dirty="0"/>
          </a:p>
        </p:txBody>
      </p:sp>
    </p:spTree>
    <p:extLst>
      <p:ext uri="{BB962C8B-B14F-4D97-AF65-F5344CB8AC3E}">
        <p14:creationId xmlns:p14="http://schemas.microsoft.com/office/powerpoint/2010/main" val="195902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dissolv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strips(downRight)">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7">
            <a:extLst>
              <a:ext uri="{FF2B5EF4-FFF2-40B4-BE49-F238E27FC236}">
                <a16:creationId xmlns:a16="http://schemas.microsoft.com/office/drawing/2014/main" id="{695465F6-62C5-397D-05FC-10CE896802B5}"/>
              </a:ext>
            </a:extLst>
          </p:cNvPr>
          <p:cNvSpPr/>
          <p:nvPr/>
        </p:nvSpPr>
        <p:spPr>
          <a:xfrm rot="2816745">
            <a:off x="16201008" y="-69536"/>
            <a:ext cx="4802674" cy="1510659"/>
          </a:xfrm>
          <a:custGeom>
            <a:avLst/>
            <a:gdLst/>
            <a:ahLst/>
            <a:cxnLst/>
            <a:rect l="l" t="t" r="r" b="b"/>
            <a:pathLst>
              <a:path w="4802674" h="1510659">
                <a:moveTo>
                  <a:pt x="0" y="0"/>
                </a:moveTo>
                <a:lnTo>
                  <a:pt x="4802675" y="0"/>
                </a:lnTo>
                <a:lnTo>
                  <a:pt x="4802675" y="1510660"/>
                </a:lnTo>
                <a:lnTo>
                  <a:pt x="0" y="15106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28">
            <a:extLst>
              <a:ext uri="{FF2B5EF4-FFF2-40B4-BE49-F238E27FC236}">
                <a16:creationId xmlns:a16="http://schemas.microsoft.com/office/drawing/2014/main" id="{81A49B82-6335-BB10-FC37-A5F32C302C04}"/>
              </a:ext>
            </a:extLst>
          </p:cNvPr>
          <p:cNvSpPr/>
          <p:nvPr/>
        </p:nvSpPr>
        <p:spPr>
          <a:xfrm rot="-2906905" flipH="1">
            <a:off x="-2486805" y="-270124"/>
            <a:ext cx="4802674" cy="1510659"/>
          </a:xfrm>
          <a:custGeom>
            <a:avLst/>
            <a:gdLst/>
            <a:ahLst/>
            <a:cxnLst/>
            <a:rect l="l" t="t" r="r" b="b"/>
            <a:pathLst>
              <a:path w="4802674" h="1510659">
                <a:moveTo>
                  <a:pt x="4802675" y="0"/>
                </a:moveTo>
                <a:lnTo>
                  <a:pt x="0" y="0"/>
                </a:lnTo>
                <a:lnTo>
                  <a:pt x="0" y="1510659"/>
                </a:lnTo>
                <a:lnTo>
                  <a:pt x="4802675" y="1510659"/>
                </a:lnTo>
                <a:lnTo>
                  <a:pt x="4802675"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29">
            <a:extLst>
              <a:ext uri="{FF2B5EF4-FFF2-40B4-BE49-F238E27FC236}">
                <a16:creationId xmlns:a16="http://schemas.microsoft.com/office/drawing/2014/main" id="{EF22F174-D31E-9D5F-5DFD-95D39ABEF9EE}"/>
              </a:ext>
            </a:extLst>
          </p:cNvPr>
          <p:cNvSpPr/>
          <p:nvPr/>
        </p:nvSpPr>
        <p:spPr>
          <a:xfrm rot="2816745">
            <a:off x="15173184" y="788078"/>
            <a:ext cx="4213366" cy="481243"/>
          </a:xfrm>
          <a:custGeom>
            <a:avLst/>
            <a:gdLst/>
            <a:ahLst/>
            <a:cxnLst/>
            <a:rect l="l" t="t" r="r" b="b"/>
            <a:pathLst>
              <a:path w="4213366" h="481243">
                <a:moveTo>
                  <a:pt x="0" y="0"/>
                </a:moveTo>
                <a:lnTo>
                  <a:pt x="4213365" y="0"/>
                </a:lnTo>
                <a:lnTo>
                  <a:pt x="4213365" y="481244"/>
                </a:lnTo>
                <a:lnTo>
                  <a:pt x="0" y="481244"/>
                </a:lnTo>
                <a:lnTo>
                  <a:pt x="0"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5" name="Freeform 30">
            <a:extLst>
              <a:ext uri="{FF2B5EF4-FFF2-40B4-BE49-F238E27FC236}">
                <a16:creationId xmlns:a16="http://schemas.microsoft.com/office/drawing/2014/main" id="{C3EB678D-D776-F0A8-E1B5-7E43C74CED98}"/>
              </a:ext>
            </a:extLst>
          </p:cNvPr>
          <p:cNvSpPr/>
          <p:nvPr/>
        </p:nvSpPr>
        <p:spPr>
          <a:xfrm rot="-2942733" flipH="1">
            <a:off x="-1058091" y="742968"/>
            <a:ext cx="4213366" cy="481243"/>
          </a:xfrm>
          <a:custGeom>
            <a:avLst/>
            <a:gdLst/>
            <a:ahLst/>
            <a:cxnLst/>
            <a:rect l="l" t="t" r="r" b="b"/>
            <a:pathLst>
              <a:path w="4213366" h="481243">
                <a:moveTo>
                  <a:pt x="4213365" y="0"/>
                </a:moveTo>
                <a:lnTo>
                  <a:pt x="0" y="0"/>
                </a:lnTo>
                <a:lnTo>
                  <a:pt x="0" y="481244"/>
                </a:lnTo>
                <a:lnTo>
                  <a:pt x="4213365" y="481244"/>
                </a:lnTo>
                <a:lnTo>
                  <a:pt x="4213365" y="0"/>
                </a:lnTo>
                <a:close/>
              </a:path>
            </a:pathLst>
          </a:custGeom>
          <a:blipFill>
            <a:blip r:embed="rId4">
              <a:extLst>
                <a:ext uri="{96DAC541-7B7A-43D3-8B79-37D633B846F1}">
                  <asvg:svgBlip xmlns:asvg="http://schemas.microsoft.com/office/drawing/2016/SVG/main" r:embed="rId5"/>
                </a:ext>
              </a:extLst>
            </a:blip>
            <a:stretch>
              <a:fillRect t="-80318" b="-95070"/>
            </a:stretch>
          </a:blipFill>
        </p:spPr>
        <p:txBody>
          <a:bodyPr/>
          <a:lstStyle/>
          <a:p>
            <a:endParaRPr lang="en-US"/>
          </a:p>
        </p:txBody>
      </p:sp>
      <p:sp>
        <p:nvSpPr>
          <p:cNvPr id="6" name="Freeform 31">
            <a:extLst>
              <a:ext uri="{FF2B5EF4-FFF2-40B4-BE49-F238E27FC236}">
                <a16:creationId xmlns:a16="http://schemas.microsoft.com/office/drawing/2014/main" id="{C970B00B-6EED-5B8C-21E1-C336EAA92D32}"/>
              </a:ext>
            </a:extLst>
          </p:cNvPr>
          <p:cNvSpPr/>
          <p:nvPr/>
        </p:nvSpPr>
        <p:spPr>
          <a:xfrm>
            <a:off x="16293027" y="374679"/>
            <a:ext cx="654021" cy="654021"/>
          </a:xfrm>
          <a:custGeom>
            <a:avLst/>
            <a:gdLst/>
            <a:ahLst/>
            <a:cxnLst/>
            <a:rect l="l" t="t" r="r" b="b"/>
            <a:pathLst>
              <a:path w="654021" h="654021">
                <a:moveTo>
                  <a:pt x="0" y="0"/>
                </a:moveTo>
                <a:lnTo>
                  <a:pt x="654021" y="0"/>
                </a:lnTo>
                <a:lnTo>
                  <a:pt x="654021"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32">
            <a:extLst>
              <a:ext uri="{FF2B5EF4-FFF2-40B4-BE49-F238E27FC236}">
                <a16:creationId xmlns:a16="http://schemas.microsoft.com/office/drawing/2014/main" id="{5F997E77-AB1D-2BFF-9747-42BDAD9FAF59}"/>
              </a:ext>
            </a:extLst>
          </p:cNvPr>
          <p:cNvSpPr/>
          <p:nvPr/>
        </p:nvSpPr>
        <p:spPr>
          <a:xfrm>
            <a:off x="1351886" y="374679"/>
            <a:ext cx="654021" cy="654021"/>
          </a:xfrm>
          <a:custGeom>
            <a:avLst/>
            <a:gdLst/>
            <a:ahLst/>
            <a:cxnLst/>
            <a:rect l="l" t="t" r="r" b="b"/>
            <a:pathLst>
              <a:path w="654021" h="654021">
                <a:moveTo>
                  <a:pt x="0" y="0"/>
                </a:moveTo>
                <a:lnTo>
                  <a:pt x="654022" y="0"/>
                </a:lnTo>
                <a:lnTo>
                  <a:pt x="654022" y="654021"/>
                </a:lnTo>
                <a:lnTo>
                  <a:pt x="0" y="65402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ACE9B795-B564-3C6C-FF90-509CACF7CED0}"/>
              </a:ext>
            </a:extLst>
          </p:cNvPr>
          <p:cNvGrpSpPr/>
          <p:nvPr/>
        </p:nvGrpSpPr>
        <p:grpSpPr>
          <a:xfrm>
            <a:off x="5121905" y="701689"/>
            <a:ext cx="9687851" cy="1107995"/>
            <a:chOff x="749492" y="3055738"/>
            <a:chExt cx="7356500" cy="910752"/>
          </a:xfrm>
        </p:grpSpPr>
        <p:grpSp>
          <p:nvGrpSpPr>
            <p:cNvPr id="9" name="Group 15">
              <a:extLst>
                <a:ext uri="{FF2B5EF4-FFF2-40B4-BE49-F238E27FC236}">
                  <a16:creationId xmlns:a16="http://schemas.microsoft.com/office/drawing/2014/main" id="{C7F5C5BD-E16D-51A7-EDB6-97F60DAAEEB2}"/>
                </a:ext>
              </a:extLst>
            </p:cNvPr>
            <p:cNvGrpSpPr/>
            <p:nvPr/>
          </p:nvGrpSpPr>
          <p:grpSpPr>
            <a:xfrm>
              <a:off x="1057704" y="3113624"/>
              <a:ext cx="6255780" cy="707725"/>
              <a:chOff x="0" y="-57150"/>
              <a:chExt cx="4097449" cy="463550"/>
            </a:xfrm>
          </p:grpSpPr>
          <p:sp>
            <p:nvSpPr>
              <p:cNvPr id="13" name="Freeform 16">
                <a:extLst>
                  <a:ext uri="{FF2B5EF4-FFF2-40B4-BE49-F238E27FC236}">
                    <a16:creationId xmlns:a16="http://schemas.microsoft.com/office/drawing/2014/main" id="{AC625003-2680-5DBE-B5E3-A742B04AF85A}"/>
                  </a:ext>
                </a:extLst>
              </p:cNvPr>
              <p:cNvSpPr/>
              <p:nvPr/>
            </p:nvSpPr>
            <p:spPr>
              <a:xfrm>
                <a:off x="0" y="0"/>
                <a:ext cx="4097449" cy="406400"/>
              </a:xfrm>
              <a:custGeom>
                <a:avLst/>
                <a:gdLst/>
                <a:ahLst/>
                <a:cxnLst/>
                <a:rect l="l" t="t" r="r" b="b"/>
                <a:pathLst>
                  <a:path w="3936804" h="406400">
                    <a:moveTo>
                      <a:pt x="3733604" y="0"/>
                    </a:moveTo>
                    <a:cubicBezTo>
                      <a:pt x="3845828" y="0"/>
                      <a:pt x="3936804" y="90976"/>
                      <a:pt x="3936804" y="203200"/>
                    </a:cubicBezTo>
                    <a:cubicBezTo>
                      <a:pt x="3936804" y="315424"/>
                      <a:pt x="3845828" y="406400"/>
                      <a:pt x="3733604" y="406400"/>
                    </a:cubicBezTo>
                    <a:lnTo>
                      <a:pt x="203200" y="406400"/>
                    </a:lnTo>
                    <a:cubicBezTo>
                      <a:pt x="90976" y="406400"/>
                      <a:pt x="0" y="315424"/>
                      <a:pt x="0" y="203200"/>
                    </a:cubicBezTo>
                    <a:cubicBezTo>
                      <a:pt x="0" y="90976"/>
                      <a:pt x="90976" y="0"/>
                      <a:pt x="203200" y="0"/>
                    </a:cubicBezTo>
                    <a:close/>
                  </a:path>
                </a:pathLst>
              </a:custGeom>
              <a:solidFill>
                <a:srgbClr val="FFBC00"/>
              </a:solidFill>
              <a:ln cap="sq">
                <a:noFill/>
                <a:prstDash val="solid"/>
                <a:miter/>
              </a:ln>
            </p:spPr>
            <p:txBody>
              <a:bodyPr/>
              <a:lstStyle/>
              <a:p>
                <a:endParaRPr lang="en-US" dirty="0"/>
              </a:p>
            </p:txBody>
          </p:sp>
          <p:sp>
            <p:nvSpPr>
              <p:cNvPr id="14" name="TextBox 17">
                <a:extLst>
                  <a:ext uri="{FF2B5EF4-FFF2-40B4-BE49-F238E27FC236}">
                    <a16:creationId xmlns:a16="http://schemas.microsoft.com/office/drawing/2014/main" id="{5304513E-B06F-9097-7D4F-061E8232B55A}"/>
                  </a:ext>
                </a:extLst>
              </p:cNvPr>
              <p:cNvSpPr txBox="1"/>
              <p:nvPr/>
            </p:nvSpPr>
            <p:spPr>
              <a:xfrm>
                <a:off x="0" y="-57150"/>
                <a:ext cx="3936804" cy="463550"/>
              </a:xfrm>
              <a:prstGeom prst="rect">
                <a:avLst/>
              </a:prstGeom>
            </p:spPr>
            <p:txBody>
              <a:bodyPr lIns="50800" tIns="50800" rIns="50800" bIns="50800" rtlCol="0" anchor="ctr"/>
              <a:lstStyle/>
              <a:p>
                <a:pPr algn="ctr">
                  <a:lnSpc>
                    <a:spcPts val="2659"/>
                  </a:lnSpc>
                </a:pPr>
                <a:endParaRPr/>
              </a:p>
            </p:txBody>
          </p:sp>
        </p:grpSp>
        <p:sp>
          <p:nvSpPr>
            <p:cNvPr id="10" name="TextBox 30">
              <a:extLst>
                <a:ext uri="{FF2B5EF4-FFF2-40B4-BE49-F238E27FC236}">
                  <a16:creationId xmlns:a16="http://schemas.microsoft.com/office/drawing/2014/main" id="{2BBA07E3-B07E-B8C5-22D2-AD020248ED80}"/>
                </a:ext>
              </a:extLst>
            </p:cNvPr>
            <p:cNvSpPr txBox="1"/>
            <p:nvPr/>
          </p:nvSpPr>
          <p:spPr>
            <a:xfrm>
              <a:off x="1895319" y="3365167"/>
              <a:ext cx="6210673" cy="411525"/>
            </a:xfrm>
            <a:prstGeom prst="rect">
              <a:avLst/>
            </a:prstGeom>
          </p:spPr>
          <p:txBody>
            <a:bodyPr wrap="square" lIns="0" tIns="0" rIns="0" bIns="0" rtlCol="0" anchor="t">
              <a:spAutoFit/>
            </a:bodyPr>
            <a:lstStyle/>
            <a:p>
              <a:pPr>
                <a:lnSpc>
                  <a:spcPts val="3787"/>
                </a:lnSpc>
                <a:spcBef>
                  <a:spcPct val="0"/>
                </a:spcBef>
              </a:pPr>
              <a:r>
                <a:rPr lang="en-US" sz="4000" b="1" dirty="0">
                  <a:solidFill>
                    <a:srgbClr val="022C8E"/>
                  </a:solidFill>
                  <a:latin typeface="Arial Black" panose="020B0604020202020204" pitchFamily="34" charset="0"/>
                  <a:cs typeface="Arial Black" panose="020B0604020202020204" pitchFamily="34" charset="0"/>
                </a:rPr>
                <a:t>STOCKIST CENTER</a:t>
              </a:r>
            </a:p>
          </p:txBody>
        </p:sp>
        <p:sp>
          <p:nvSpPr>
            <p:cNvPr id="11" name="Freeform 33">
              <a:extLst>
                <a:ext uri="{FF2B5EF4-FFF2-40B4-BE49-F238E27FC236}">
                  <a16:creationId xmlns:a16="http://schemas.microsoft.com/office/drawing/2014/main" id="{37505438-F171-1A61-1107-A7C7461AB375}"/>
                </a:ext>
              </a:extLst>
            </p:cNvPr>
            <p:cNvSpPr/>
            <p:nvPr/>
          </p:nvSpPr>
          <p:spPr>
            <a:xfrm>
              <a:off x="749492" y="3055738"/>
              <a:ext cx="910752" cy="910752"/>
            </a:xfrm>
            <a:custGeom>
              <a:avLst/>
              <a:gdLst/>
              <a:ahLst/>
              <a:cxnLst/>
              <a:rect l="l" t="t" r="r" b="b"/>
              <a:pathLst>
                <a:path w="910752" h="910752">
                  <a:moveTo>
                    <a:pt x="0" y="0"/>
                  </a:moveTo>
                  <a:lnTo>
                    <a:pt x="910752" y="0"/>
                  </a:lnTo>
                  <a:lnTo>
                    <a:pt x="910752" y="910751"/>
                  </a:lnTo>
                  <a:lnTo>
                    <a:pt x="0" y="9107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12" name="TextBox 30">
              <a:extLst>
                <a:ext uri="{FF2B5EF4-FFF2-40B4-BE49-F238E27FC236}">
                  <a16:creationId xmlns:a16="http://schemas.microsoft.com/office/drawing/2014/main" id="{3634F4C2-E4BC-69EA-BBF8-4A8E93C6C873}"/>
                </a:ext>
              </a:extLst>
            </p:cNvPr>
            <p:cNvSpPr txBox="1"/>
            <p:nvPr/>
          </p:nvSpPr>
          <p:spPr>
            <a:xfrm>
              <a:off x="1033037" y="3368389"/>
              <a:ext cx="868231" cy="424966"/>
            </a:xfrm>
            <a:prstGeom prst="rect">
              <a:avLst/>
            </a:prstGeom>
          </p:spPr>
          <p:txBody>
            <a:bodyPr wrap="square" lIns="0" tIns="0" rIns="0" bIns="0" rtlCol="0" anchor="t">
              <a:spAutoFit/>
            </a:bodyPr>
            <a:lstStyle/>
            <a:p>
              <a:pPr>
                <a:lnSpc>
                  <a:spcPts val="3787"/>
                </a:lnSpc>
                <a:spcBef>
                  <a:spcPct val="0"/>
                </a:spcBef>
              </a:pPr>
              <a:r>
                <a:rPr lang="en-US" sz="5400" b="1" dirty="0">
                  <a:solidFill>
                    <a:schemeClr val="bg1"/>
                  </a:solidFill>
                  <a:latin typeface="Century Schoolbook" panose="02040604050505020304" pitchFamily="18" charset="0"/>
                </a:rPr>
                <a:t>7</a:t>
              </a:r>
            </a:p>
          </p:txBody>
        </p:sp>
      </p:grpSp>
      <p:sp>
        <p:nvSpPr>
          <p:cNvPr id="57" name="TextBox 56">
            <a:extLst>
              <a:ext uri="{FF2B5EF4-FFF2-40B4-BE49-F238E27FC236}">
                <a16:creationId xmlns:a16="http://schemas.microsoft.com/office/drawing/2014/main" id="{8838BD8E-A182-875B-4045-353CE3E4E9B5}"/>
              </a:ext>
            </a:extLst>
          </p:cNvPr>
          <p:cNvSpPr txBox="1"/>
          <p:nvPr/>
        </p:nvSpPr>
        <p:spPr>
          <a:xfrm>
            <a:off x="7760827" y="2416885"/>
            <a:ext cx="4127589" cy="646331"/>
          </a:xfrm>
          <a:prstGeom prst="rect">
            <a:avLst/>
          </a:prstGeom>
          <a:noFill/>
        </p:spPr>
        <p:txBody>
          <a:bodyPr wrap="square" rtlCol="0">
            <a:spAutoFit/>
          </a:bodyPr>
          <a:lstStyle/>
          <a:p>
            <a:r>
              <a:rPr lang="en-US" sz="3600" b="1" u="sng" dirty="0"/>
              <a:t>MINDANAO</a:t>
            </a:r>
          </a:p>
        </p:txBody>
      </p:sp>
      <p:sp>
        <p:nvSpPr>
          <p:cNvPr id="58" name="TextBox 57">
            <a:extLst>
              <a:ext uri="{FF2B5EF4-FFF2-40B4-BE49-F238E27FC236}">
                <a16:creationId xmlns:a16="http://schemas.microsoft.com/office/drawing/2014/main" id="{8615E894-1595-4AAB-3C06-24AD7F485359}"/>
              </a:ext>
            </a:extLst>
          </p:cNvPr>
          <p:cNvSpPr txBox="1"/>
          <p:nvPr/>
        </p:nvSpPr>
        <p:spPr>
          <a:xfrm>
            <a:off x="13063457" y="2415945"/>
            <a:ext cx="4127589" cy="646331"/>
          </a:xfrm>
          <a:prstGeom prst="rect">
            <a:avLst/>
          </a:prstGeom>
          <a:noFill/>
        </p:spPr>
        <p:txBody>
          <a:bodyPr wrap="square" rtlCol="0">
            <a:spAutoFit/>
          </a:bodyPr>
          <a:lstStyle/>
          <a:p>
            <a:r>
              <a:rPr lang="en-US" sz="3600" b="1" u="sng" dirty="0"/>
              <a:t>VISAYAS</a:t>
            </a:r>
          </a:p>
        </p:txBody>
      </p:sp>
      <p:sp>
        <p:nvSpPr>
          <p:cNvPr id="59" name="TextBox 58">
            <a:extLst>
              <a:ext uri="{FF2B5EF4-FFF2-40B4-BE49-F238E27FC236}">
                <a16:creationId xmlns:a16="http://schemas.microsoft.com/office/drawing/2014/main" id="{9ED5D12A-D685-115A-727C-8FE37D2EB4D4}"/>
              </a:ext>
            </a:extLst>
          </p:cNvPr>
          <p:cNvSpPr txBox="1"/>
          <p:nvPr/>
        </p:nvSpPr>
        <p:spPr>
          <a:xfrm>
            <a:off x="13063457" y="4656004"/>
            <a:ext cx="4127589" cy="646331"/>
          </a:xfrm>
          <a:prstGeom prst="rect">
            <a:avLst/>
          </a:prstGeom>
          <a:noFill/>
        </p:spPr>
        <p:txBody>
          <a:bodyPr wrap="square" rtlCol="0">
            <a:spAutoFit/>
          </a:bodyPr>
          <a:lstStyle/>
          <a:p>
            <a:r>
              <a:rPr lang="en-US" sz="3600" b="1" u="sng" dirty="0"/>
              <a:t>LUZON</a:t>
            </a:r>
          </a:p>
        </p:txBody>
      </p:sp>
      <p:sp>
        <p:nvSpPr>
          <p:cNvPr id="60" name="TextBox 59">
            <a:extLst>
              <a:ext uri="{FF2B5EF4-FFF2-40B4-BE49-F238E27FC236}">
                <a16:creationId xmlns:a16="http://schemas.microsoft.com/office/drawing/2014/main" id="{C3C54A60-8957-DB08-3236-5C8F19C7EB51}"/>
              </a:ext>
            </a:extLst>
          </p:cNvPr>
          <p:cNvSpPr txBox="1"/>
          <p:nvPr/>
        </p:nvSpPr>
        <p:spPr>
          <a:xfrm>
            <a:off x="7760826" y="3182936"/>
            <a:ext cx="5499189" cy="3046988"/>
          </a:xfrm>
          <a:prstGeom prst="rect">
            <a:avLst/>
          </a:prstGeom>
          <a:noFill/>
        </p:spPr>
        <p:txBody>
          <a:bodyPr wrap="square" rtlCol="0">
            <a:spAutoFit/>
          </a:bodyPr>
          <a:lstStyle/>
          <a:p>
            <a:pPr marL="342900" indent="-342900">
              <a:buFont typeface="Wingdings" pitchFamily="2" charset="2"/>
              <a:buChar char="q"/>
            </a:pPr>
            <a:r>
              <a:rPr lang="en-US" sz="2400" b="1" dirty="0"/>
              <a:t>DAVAO CITY</a:t>
            </a:r>
          </a:p>
          <a:p>
            <a:pPr marL="342900" indent="-342900">
              <a:buFont typeface="Wingdings" pitchFamily="2" charset="2"/>
              <a:buChar char="q"/>
            </a:pPr>
            <a:r>
              <a:rPr lang="en-US" sz="2400" b="1" dirty="0"/>
              <a:t>DIGOS CITY - </a:t>
            </a:r>
            <a:r>
              <a:rPr lang="en-US" sz="2400" dirty="0"/>
              <a:t>DAVAO DEL SUR</a:t>
            </a:r>
            <a:endParaRPr lang="en-US" sz="2400" b="1" dirty="0"/>
          </a:p>
          <a:p>
            <a:pPr marL="342900" indent="-342900">
              <a:buFont typeface="Wingdings" pitchFamily="2" charset="2"/>
              <a:buChar char="q"/>
            </a:pPr>
            <a:r>
              <a:rPr lang="en-US" sz="2400" b="1" dirty="0"/>
              <a:t>PANABO CITY - </a:t>
            </a:r>
            <a:r>
              <a:rPr lang="en-US" sz="2400" dirty="0"/>
              <a:t>DAVAO DEL NORTE</a:t>
            </a:r>
            <a:endParaRPr lang="en-US" sz="2400" b="1" dirty="0"/>
          </a:p>
          <a:p>
            <a:pPr marL="342900" indent="-342900">
              <a:buFont typeface="Wingdings" pitchFamily="2" charset="2"/>
              <a:buChar char="q"/>
            </a:pPr>
            <a:r>
              <a:rPr lang="en-US" sz="2400" b="1" dirty="0"/>
              <a:t>STO, TOMAS - </a:t>
            </a:r>
            <a:r>
              <a:rPr lang="en-US" sz="2400" dirty="0"/>
              <a:t>DAVAO DEL NORTE</a:t>
            </a:r>
          </a:p>
          <a:p>
            <a:pPr marL="342900" indent="-342900">
              <a:buFont typeface="Wingdings" pitchFamily="2" charset="2"/>
              <a:buChar char="q"/>
            </a:pPr>
            <a:r>
              <a:rPr lang="en-US" sz="2400" b="1" dirty="0"/>
              <a:t>TAGUM CITY - </a:t>
            </a:r>
            <a:r>
              <a:rPr lang="en-US" sz="2400" dirty="0"/>
              <a:t>DAVAO DEL NORTE</a:t>
            </a:r>
            <a:endParaRPr lang="en-US" sz="2400" b="1" dirty="0"/>
          </a:p>
          <a:p>
            <a:pPr marL="342900" indent="-342900">
              <a:buFont typeface="Wingdings" pitchFamily="2" charset="2"/>
              <a:buChar char="q"/>
            </a:pPr>
            <a:r>
              <a:rPr lang="en-US" sz="2400" b="1" dirty="0"/>
              <a:t>MAWAB - </a:t>
            </a:r>
            <a:r>
              <a:rPr lang="en-US" sz="2400" dirty="0"/>
              <a:t>DAVAO DE ORO</a:t>
            </a:r>
            <a:endParaRPr lang="en-US" sz="2400" b="1" dirty="0"/>
          </a:p>
          <a:p>
            <a:pPr marL="342900" indent="-342900">
              <a:buFont typeface="Wingdings" pitchFamily="2" charset="2"/>
              <a:buChar char="q"/>
            </a:pPr>
            <a:r>
              <a:rPr lang="en-US" sz="2400" b="1" dirty="0"/>
              <a:t>IPIL – ZAMBIANGA SIBUGAY</a:t>
            </a:r>
          </a:p>
          <a:p>
            <a:pPr marL="342900" indent="-342900">
              <a:buFont typeface="Wingdings" pitchFamily="2" charset="2"/>
              <a:buChar char="q"/>
            </a:pPr>
            <a:r>
              <a:rPr lang="en-US" sz="2400" b="1" dirty="0"/>
              <a:t>PAGADIAN CITY</a:t>
            </a:r>
          </a:p>
        </p:txBody>
      </p:sp>
      <p:sp>
        <p:nvSpPr>
          <p:cNvPr id="61" name="TextBox 60">
            <a:extLst>
              <a:ext uri="{FF2B5EF4-FFF2-40B4-BE49-F238E27FC236}">
                <a16:creationId xmlns:a16="http://schemas.microsoft.com/office/drawing/2014/main" id="{5BCC6BAA-8D71-C2A9-0D62-8C65F75C53F9}"/>
              </a:ext>
            </a:extLst>
          </p:cNvPr>
          <p:cNvSpPr txBox="1"/>
          <p:nvPr/>
        </p:nvSpPr>
        <p:spPr>
          <a:xfrm>
            <a:off x="7246810" y="7137286"/>
            <a:ext cx="4792790" cy="646331"/>
          </a:xfrm>
          <a:prstGeom prst="rect">
            <a:avLst/>
          </a:prstGeom>
          <a:noFill/>
        </p:spPr>
        <p:txBody>
          <a:bodyPr wrap="square" rtlCol="0">
            <a:spAutoFit/>
          </a:bodyPr>
          <a:lstStyle/>
          <a:p>
            <a:r>
              <a:rPr lang="en-US" sz="3600" b="1" u="sng" dirty="0"/>
              <a:t>STOCKIST CENTER- HUB</a:t>
            </a:r>
          </a:p>
        </p:txBody>
      </p:sp>
      <p:sp>
        <p:nvSpPr>
          <p:cNvPr id="62" name="TextBox 61">
            <a:extLst>
              <a:ext uri="{FF2B5EF4-FFF2-40B4-BE49-F238E27FC236}">
                <a16:creationId xmlns:a16="http://schemas.microsoft.com/office/drawing/2014/main" id="{3AA1C517-2B45-3B62-472F-F7AB6E2DEE31}"/>
              </a:ext>
            </a:extLst>
          </p:cNvPr>
          <p:cNvSpPr txBox="1"/>
          <p:nvPr/>
        </p:nvSpPr>
        <p:spPr>
          <a:xfrm>
            <a:off x="13229889" y="7173472"/>
            <a:ext cx="2222728" cy="646331"/>
          </a:xfrm>
          <a:prstGeom prst="rect">
            <a:avLst/>
          </a:prstGeom>
          <a:noFill/>
        </p:spPr>
        <p:txBody>
          <a:bodyPr wrap="square" rtlCol="0">
            <a:spAutoFit/>
          </a:bodyPr>
          <a:lstStyle/>
          <a:p>
            <a:r>
              <a:rPr lang="en-US" sz="3600" b="1" dirty="0"/>
              <a:t>P350,000</a:t>
            </a:r>
          </a:p>
        </p:txBody>
      </p:sp>
      <p:pic>
        <p:nvPicPr>
          <p:cNvPr id="1026" name="Picture 2" descr="Philippines Map - GIS Geography">
            <a:extLst>
              <a:ext uri="{FF2B5EF4-FFF2-40B4-BE49-F238E27FC236}">
                <a16:creationId xmlns:a16="http://schemas.microsoft.com/office/drawing/2014/main" id="{57462A31-E317-88B4-B729-6E6433908FE6}"/>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3247"/>
          <a:stretch/>
        </p:blipFill>
        <p:spPr bwMode="auto">
          <a:xfrm>
            <a:off x="226386" y="701689"/>
            <a:ext cx="6475226" cy="9362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14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additive="base">
                                        <p:cTn id="17" dur="250"/>
                                        <p:tgtEl>
                                          <p:spTgt spid="57"/>
                                        </p:tgtEl>
                                        <p:attrNameLst>
                                          <p:attrName>ppt_y</p:attrName>
                                        </p:attrNameLst>
                                      </p:cBhvr>
                                      <p:tavLst>
                                        <p:tav tm="0">
                                          <p:val>
                                            <p:strVal val="#ppt_y-#ppt_h*1.125000"/>
                                          </p:val>
                                        </p:tav>
                                        <p:tav tm="100000">
                                          <p:val>
                                            <p:strVal val="#ppt_y"/>
                                          </p:val>
                                        </p:tav>
                                      </p:tavLst>
                                    </p:anim>
                                    <p:animEffect transition="in" filter="wipe(down)">
                                      <p:cBhvr>
                                        <p:cTn id="18" dur="25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anim calcmode="lin" valueType="num">
                                      <p:cBhvr additive="base">
                                        <p:cTn id="23" dur="250"/>
                                        <p:tgtEl>
                                          <p:spTgt spid="58"/>
                                        </p:tgtEl>
                                        <p:attrNameLst>
                                          <p:attrName>ppt_y</p:attrName>
                                        </p:attrNameLst>
                                      </p:cBhvr>
                                      <p:tavLst>
                                        <p:tav tm="0">
                                          <p:val>
                                            <p:strVal val="#ppt_y-#ppt_h*1.125000"/>
                                          </p:val>
                                        </p:tav>
                                        <p:tav tm="100000">
                                          <p:val>
                                            <p:strVal val="#ppt_y"/>
                                          </p:val>
                                        </p:tav>
                                      </p:tavLst>
                                    </p:anim>
                                    <p:animEffect transition="in" filter="wipe(down)">
                                      <p:cBhvr>
                                        <p:cTn id="24" dur="250"/>
                                        <p:tgtEl>
                                          <p:spTgt spid="58"/>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1"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 calcmode="lin" valueType="num">
                                      <p:cBhvr additive="base">
                                        <p:cTn id="29" dur="250"/>
                                        <p:tgtEl>
                                          <p:spTgt spid="59"/>
                                        </p:tgtEl>
                                        <p:attrNameLst>
                                          <p:attrName>ppt_y</p:attrName>
                                        </p:attrNameLst>
                                      </p:cBhvr>
                                      <p:tavLst>
                                        <p:tav tm="0">
                                          <p:val>
                                            <p:strVal val="#ppt_y-#ppt_h*1.125000"/>
                                          </p:val>
                                        </p:tav>
                                        <p:tav tm="100000">
                                          <p:val>
                                            <p:strVal val="#ppt_y"/>
                                          </p:val>
                                        </p:tav>
                                      </p:tavLst>
                                    </p:anim>
                                    <p:animEffect transition="in" filter="wipe(down)">
                                      <p:cBhvr>
                                        <p:cTn id="30" dur="25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1" fill="hold" grpId="0" nodeType="clickEffect">
                                  <p:stCondLst>
                                    <p:cond delay="0"/>
                                  </p:stCondLst>
                                  <p:childTnLst>
                                    <p:set>
                                      <p:cBhvr>
                                        <p:cTn id="34" dur="1" fill="hold">
                                          <p:stCondLst>
                                            <p:cond delay="0"/>
                                          </p:stCondLst>
                                        </p:cTn>
                                        <p:tgtEl>
                                          <p:spTgt spid="60">
                                            <p:txEl>
                                              <p:pRg st="0" end="0"/>
                                            </p:txEl>
                                          </p:spTgt>
                                        </p:tgtEl>
                                        <p:attrNameLst>
                                          <p:attrName>style.visibility</p:attrName>
                                        </p:attrNameLst>
                                      </p:cBhvr>
                                      <p:to>
                                        <p:strVal val="visible"/>
                                      </p:to>
                                    </p:set>
                                    <p:anim calcmode="lin" valueType="num">
                                      <p:cBhvr additive="base">
                                        <p:cTn id="35" dur="250"/>
                                        <p:tgtEl>
                                          <p:spTgt spid="60">
                                            <p:txEl>
                                              <p:pRg st="0" end="0"/>
                                            </p:txEl>
                                          </p:spTgt>
                                        </p:tgtEl>
                                        <p:attrNameLst>
                                          <p:attrName>ppt_y</p:attrName>
                                        </p:attrNameLst>
                                      </p:cBhvr>
                                      <p:tavLst>
                                        <p:tav tm="0">
                                          <p:val>
                                            <p:strVal val="#ppt_y-#ppt_h*1.125000"/>
                                          </p:val>
                                        </p:tav>
                                        <p:tav tm="100000">
                                          <p:val>
                                            <p:strVal val="#ppt_y"/>
                                          </p:val>
                                        </p:tav>
                                      </p:tavLst>
                                    </p:anim>
                                    <p:animEffect transition="in" filter="wipe(down)">
                                      <p:cBhvr>
                                        <p:cTn id="36" dur="250"/>
                                        <p:tgtEl>
                                          <p:spTgt spid="6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1" fill="hold" grpId="0" nodeType="clickEffect">
                                  <p:stCondLst>
                                    <p:cond delay="0"/>
                                  </p:stCondLst>
                                  <p:childTnLst>
                                    <p:set>
                                      <p:cBhvr>
                                        <p:cTn id="40" dur="1" fill="hold">
                                          <p:stCondLst>
                                            <p:cond delay="0"/>
                                          </p:stCondLst>
                                        </p:cTn>
                                        <p:tgtEl>
                                          <p:spTgt spid="60">
                                            <p:txEl>
                                              <p:pRg st="1" end="1"/>
                                            </p:txEl>
                                          </p:spTgt>
                                        </p:tgtEl>
                                        <p:attrNameLst>
                                          <p:attrName>style.visibility</p:attrName>
                                        </p:attrNameLst>
                                      </p:cBhvr>
                                      <p:to>
                                        <p:strVal val="visible"/>
                                      </p:to>
                                    </p:set>
                                    <p:anim calcmode="lin" valueType="num">
                                      <p:cBhvr additive="base">
                                        <p:cTn id="41" dur="250"/>
                                        <p:tgtEl>
                                          <p:spTgt spid="60">
                                            <p:txEl>
                                              <p:pRg st="1" end="1"/>
                                            </p:txEl>
                                          </p:spTgt>
                                        </p:tgtEl>
                                        <p:attrNameLst>
                                          <p:attrName>ppt_y</p:attrName>
                                        </p:attrNameLst>
                                      </p:cBhvr>
                                      <p:tavLst>
                                        <p:tav tm="0">
                                          <p:val>
                                            <p:strVal val="#ppt_y-#ppt_h*1.125000"/>
                                          </p:val>
                                        </p:tav>
                                        <p:tav tm="100000">
                                          <p:val>
                                            <p:strVal val="#ppt_y"/>
                                          </p:val>
                                        </p:tav>
                                      </p:tavLst>
                                    </p:anim>
                                    <p:animEffect transition="in" filter="wipe(down)">
                                      <p:cBhvr>
                                        <p:cTn id="42" dur="250"/>
                                        <p:tgtEl>
                                          <p:spTgt spid="6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60">
                                            <p:txEl>
                                              <p:pRg st="2" end="2"/>
                                            </p:txEl>
                                          </p:spTgt>
                                        </p:tgtEl>
                                        <p:attrNameLst>
                                          <p:attrName>style.visibility</p:attrName>
                                        </p:attrNameLst>
                                      </p:cBhvr>
                                      <p:to>
                                        <p:strVal val="visible"/>
                                      </p:to>
                                    </p:set>
                                    <p:anim calcmode="lin" valueType="num">
                                      <p:cBhvr additive="base">
                                        <p:cTn id="47" dur="250"/>
                                        <p:tgtEl>
                                          <p:spTgt spid="60">
                                            <p:txEl>
                                              <p:pRg st="2" end="2"/>
                                            </p:txEl>
                                          </p:spTgt>
                                        </p:tgtEl>
                                        <p:attrNameLst>
                                          <p:attrName>ppt_y</p:attrName>
                                        </p:attrNameLst>
                                      </p:cBhvr>
                                      <p:tavLst>
                                        <p:tav tm="0">
                                          <p:val>
                                            <p:strVal val="#ppt_y-#ppt_h*1.125000"/>
                                          </p:val>
                                        </p:tav>
                                        <p:tav tm="100000">
                                          <p:val>
                                            <p:strVal val="#ppt_y"/>
                                          </p:val>
                                        </p:tav>
                                      </p:tavLst>
                                    </p:anim>
                                    <p:animEffect transition="in" filter="wipe(down)">
                                      <p:cBhvr>
                                        <p:cTn id="48" dur="250"/>
                                        <p:tgtEl>
                                          <p:spTgt spid="60">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1" fill="hold" grpId="0" nodeType="clickEffect">
                                  <p:stCondLst>
                                    <p:cond delay="0"/>
                                  </p:stCondLst>
                                  <p:childTnLst>
                                    <p:set>
                                      <p:cBhvr>
                                        <p:cTn id="52" dur="1" fill="hold">
                                          <p:stCondLst>
                                            <p:cond delay="0"/>
                                          </p:stCondLst>
                                        </p:cTn>
                                        <p:tgtEl>
                                          <p:spTgt spid="60">
                                            <p:txEl>
                                              <p:pRg st="3" end="3"/>
                                            </p:txEl>
                                          </p:spTgt>
                                        </p:tgtEl>
                                        <p:attrNameLst>
                                          <p:attrName>style.visibility</p:attrName>
                                        </p:attrNameLst>
                                      </p:cBhvr>
                                      <p:to>
                                        <p:strVal val="visible"/>
                                      </p:to>
                                    </p:set>
                                    <p:anim calcmode="lin" valueType="num">
                                      <p:cBhvr additive="base">
                                        <p:cTn id="53" dur="250"/>
                                        <p:tgtEl>
                                          <p:spTgt spid="60">
                                            <p:txEl>
                                              <p:pRg st="3" end="3"/>
                                            </p:txEl>
                                          </p:spTgt>
                                        </p:tgtEl>
                                        <p:attrNameLst>
                                          <p:attrName>ppt_y</p:attrName>
                                        </p:attrNameLst>
                                      </p:cBhvr>
                                      <p:tavLst>
                                        <p:tav tm="0">
                                          <p:val>
                                            <p:strVal val="#ppt_y-#ppt_h*1.125000"/>
                                          </p:val>
                                        </p:tav>
                                        <p:tav tm="100000">
                                          <p:val>
                                            <p:strVal val="#ppt_y"/>
                                          </p:val>
                                        </p:tav>
                                      </p:tavLst>
                                    </p:anim>
                                    <p:animEffect transition="in" filter="wipe(down)">
                                      <p:cBhvr>
                                        <p:cTn id="54" dur="250"/>
                                        <p:tgtEl>
                                          <p:spTgt spid="60">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1" fill="hold" grpId="0" nodeType="clickEffect">
                                  <p:stCondLst>
                                    <p:cond delay="0"/>
                                  </p:stCondLst>
                                  <p:childTnLst>
                                    <p:set>
                                      <p:cBhvr>
                                        <p:cTn id="58" dur="1" fill="hold">
                                          <p:stCondLst>
                                            <p:cond delay="0"/>
                                          </p:stCondLst>
                                        </p:cTn>
                                        <p:tgtEl>
                                          <p:spTgt spid="60">
                                            <p:txEl>
                                              <p:pRg st="4" end="4"/>
                                            </p:txEl>
                                          </p:spTgt>
                                        </p:tgtEl>
                                        <p:attrNameLst>
                                          <p:attrName>style.visibility</p:attrName>
                                        </p:attrNameLst>
                                      </p:cBhvr>
                                      <p:to>
                                        <p:strVal val="visible"/>
                                      </p:to>
                                    </p:set>
                                    <p:anim calcmode="lin" valueType="num">
                                      <p:cBhvr additive="base">
                                        <p:cTn id="59" dur="250"/>
                                        <p:tgtEl>
                                          <p:spTgt spid="60">
                                            <p:txEl>
                                              <p:pRg st="4" end="4"/>
                                            </p:txEl>
                                          </p:spTgt>
                                        </p:tgtEl>
                                        <p:attrNameLst>
                                          <p:attrName>ppt_y</p:attrName>
                                        </p:attrNameLst>
                                      </p:cBhvr>
                                      <p:tavLst>
                                        <p:tav tm="0">
                                          <p:val>
                                            <p:strVal val="#ppt_y-#ppt_h*1.125000"/>
                                          </p:val>
                                        </p:tav>
                                        <p:tav tm="100000">
                                          <p:val>
                                            <p:strVal val="#ppt_y"/>
                                          </p:val>
                                        </p:tav>
                                      </p:tavLst>
                                    </p:anim>
                                    <p:animEffect transition="in" filter="wipe(down)">
                                      <p:cBhvr>
                                        <p:cTn id="60" dur="250"/>
                                        <p:tgtEl>
                                          <p:spTgt spid="60">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ntr" presetSubtype="1" fill="hold" grpId="0" nodeType="clickEffect">
                                  <p:stCondLst>
                                    <p:cond delay="0"/>
                                  </p:stCondLst>
                                  <p:childTnLst>
                                    <p:set>
                                      <p:cBhvr>
                                        <p:cTn id="64" dur="1" fill="hold">
                                          <p:stCondLst>
                                            <p:cond delay="0"/>
                                          </p:stCondLst>
                                        </p:cTn>
                                        <p:tgtEl>
                                          <p:spTgt spid="60">
                                            <p:txEl>
                                              <p:pRg st="5" end="5"/>
                                            </p:txEl>
                                          </p:spTgt>
                                        </p:tgtEl>
                                        <p:attrNameLst>
                                          <p:attrName>style.visibility</p:attrName>
                                        </p:attrNameLst>
                                      </p:cBhvr>
                                      <p:to>
                                        <p:strVal val="visible"/>
                                      </p:to>
                                    </p:set>
                                    <p:anim calcmode="lin" valueType="num">
                                      <p:cBhvr additive="base">
                                        <p:cTn id="65" dur="250"/>
                                        <p:tgtEl>
                                          <p:spTgt spid="60">
                                            <p:txEl>
                                              <p:pRg st="5" end="5"/>
                                            </p:txEl>
                                          </p:spTgt>
                                        </p:tgtEl>
                                        <p:attrNameLst>
                                          <p:attrName>ppt_y</p:attrName>
                                        </p:attrNameLst>
                                      </p:cBhvr>
                                      <p:tavLst>
                                        <p:tav tm="0">
                                          <p:val>
                                            <p:strVal val="#ppt_y-#ppt_h*1.125000"/>
                                          </p:val>
                                        </p:tav>
                                        <p:tav tm="100000">
                                          <p:val>
                                            <p:strVal val="#ppt_y"/>
                                          </p:val>
                                        </p:tav>
                                      </p:tavLst>
                                    </p:anim>
                                    <p:animEffect transition="in" filter="wipe(down)">
                                      <p:cBhvr>
                                        <p:cTn id="66" dur="250"/>
                                        <p:tgtEl>
                                          <p:spTgt spid="60">
                                            <p:txEl>
                                              <p:pRg st="5" end="5"/>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2" presetClass="entr" presetSubtype="1" fill="hold" grpId="0" nodeType="clickEffect">
                                  <p:stCondLst>
                                    <p:cond delay="0"/>
                                  </p:stCondLst>
                                  <p:childTnLst>
                                    <p:set>
                                      <p:cBhvr>
                                        <p:cTn id="70" dur="1" fill="hold">
                                          <p:stCondLst>
                                            <p:cond delay="0"/>
                                          </p:stCondLst>
                                        </p:cTn>
                                        <p:tgtEl>
                                          <p:spTgt spid="60">
                                            <p:txEl>
                                              <p:pRg st="6" end="6"/>
                                            </p:txEl>
                                          </p:spTgt>
                                        </p:tgtEl>
                                        <p:attrNameLst>
                                          <p:attrName>style.visibility</p:attrName>
                                        </p:attrNameLst>
                                      </p:cBhvr>
                                      <p:to>
                                        <p:strVal val="visible"/>
                                      </p:to>
                                    </p:set>
                                    <p:anim calcmode="lin" valueType="num">
                                      <p:cBhvr additive="base">
                                        <p:cTn id="71" dur="250"/>
                                        <p:tgtEl>
                                          <p:spTgt spid="60">
                                            <p:txEl>
                                              <p:pRg st="6" end="6"/>
                                            </p:txEl>
                                          </p:spTgt>
                                        </p:tgtEl>
                                        <p:attrNameLst>
                                          <p:attrName>ppt_y</p:attrName>
                                        </p:attrNameLst>
                                      </p:cBhvr>
                                      <p:tavLst>
                                        <p:tav tm="0">
                                          <p:val>
                                            <p:strVal val="#ppt_y-#ppt_h*1.125000"/>
                                          </p:val>
                                        </p:tav>
                                        <p:tav tm="100000">
                                          <p:val>
                                            <p:strVal val="#ppt_y"/>
                                          </p:val>
                                        </p:tav>
                                      </p:tavLst>
                                    </p:anim>
                                    <p:animEffect transition="in" filter="wipe(down)">
                                      <p:cBhvr>
                                        <p:cTn id="72" dur="250"/>
                                        <p:tgtEl>
                                          <p:spTgt spid="60">
                                            <p:txEl>
                                              <p:pRg st="6" end="6"/>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2" presetClass="entr" presetSubtype="1" fill="hold" grpId="0" nodeType="clickEffect">
                                  <p:stCondLst>
                                    <p:cond delay="0"/>
                                  </p:stCondLst>
                                  <p:childTnLst>
                                    <p:set>
                                      <p:cBhvr>
                                        <p:cTn id="76" dur="1" fill="hold">
                                          <p:stCondLst>
                                            <p:cond delay="0"/>
                                          </p:stCondLst>
                                        </p:cTn>
                                        <p:tgtEl>
                                          <p:spTgt spid="60">
                                            <p:txEl>
                                              <p:pRg st="7" end="7"/>
                                            </p:txEl>
                                          </p:spTgt>
                                        </p:tgtEl>
                                        <p:attrNameLst>
                                          <p:attrName>style.visibility</p:attrName>
                                        </p:attrNameLst>
                                      </p:cBhvr>
                                      <p:to>
                                        <p:strVal val="visible"/>
                                      </p:to>
                                    </p:set>
                                    <p:anim calcmode="lin" valueType="num">
                                      <p:cBhvr additive="base">
                                        <p:cTn id="77" dur="250"/>
                                        <p:tgtEl>
                                          <p:spTgt spid="60">
                                            <p:txEl>
                                              <p:pRg st="7" end="7"/>
                                            </p:txEl>
                                          </p:spTgt>
                                        </p:tgtEl>
                                        <p:attrNameLst>
                                          <p:attrName>ppt_y</p:attrName>
                                        </p:attrNameLst>
                                      </p:cBhvr>
                                      <p:tavLst>
                                        <p:tav tm="0">
                                          <p:val>
                                            <p:strVal val="#ppt_y-#ppt_h*1.125000"/>
                                          </p:val>
                                        </p:tav>
                                        <p:tav tm="100000">
                                          <p:val>
                                            <p:strVal val="#ppt_y"/>
                                          </p:val>
                                        </p:tav>
                                      </p:tavLst>
                                    </p:anim>
                                    <p:animEffect transition="in" filter="wipe(down)">
                                      <p:cBhvr>
                                        <p:cTn id="78" dur="250"/>
                                        <p:tgtEl>
                                          <p:spTgt spid="60">
                                            <p:txEl>
                                              <p:pRg st="7" end="7"/>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2" presetClass="entr" presetSubtype="1"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250"/>
                                        <p:tgtEl>
                                          <p:spTgt spid="61"/>
                                        </p:tgtEl>
                                        <p:attrNameLst>
                                          <p:attrName>ppt_y</p:attrName>
                                        </p:attrNameLst>
                                      </p:cBhvr>
                                      <p:tavLst>
                                        <p:tav tm="0">
                                          <p:val>
                                            <p:strVal val="#ppt_y-#ppt_h*1.125000"/>
                                          </p:val>
                                        </p:tav>
                                        <p:tav tm="100000">
                                          <p:val>
                                            <p:strVal val="#ppt_y"/>
                                          </p:val>
                                        </p:tav>
                                      </p:tavLst>
                                    </p:anim>
                                    <p:animEffect transition="in" filter="wipe(down)">
                                      <p:cBhvr>
                                        <p:cTn id="84" dur="250"/>
                                        <p:tgtEl>
                                          <p:spTgt spid="61"/>
                                        </p:tgtEl>
                                      </p:cBhvr>
                                    </p:animEffect>
                                  </p:childTnLst>
                                </p:cTn>
                              </p:par>
                            </p:childTnLst>
                          </p:cTn>
                        </p:par>
                      </p:childTnLst>
                    </p:cTn>
                  </p:par>
                  <p:par>
                    <p:cTn id="85" fill="hold">
                      <p:stCondLst>
                        <p:cond delay="indefinite"/>
                      </p:stCondLst>
                      <p:childTnLst>
                        <p:par>
                          <p:cTn id="86" fill="hold">
                            <p:stCondLst>
                              <p:cond delay="0"/>
                            </p:stCondLst>
                            <p:childTnLst>
                              <p:par>
                                <p:cTn id="87" presetID="12" presetClass="entr" presetSubtype="1" fill="hold" grpId="0" nodeType="clickEffect">
                                  <p:stCondLst>
                                    <p:cond delay="0"/>
                                  </p:stCondLst>
                                  <p:childTnLst>
                                    <p:set>
                                      <p:cBhvr>
                                        <p:cTn id="88" dur="1" fill="hold">
                                          <p:stCondLst>
                                            <p:cond delay="0"/>
                                          </p:stCondLst>
                                        </p:cTn>
                                        <p:tgtEl>
                                          <p:spTgt spid="62"/>
                                        </p:tgtEl>
                                        <p:attrNameLst>
                                          <p:attrName>style.visibility</p:attrName>
                                        </p:attrNameLst>
                                      </p:cBhvr>
                                      <p:to>
                                        <p:strVal val="visible"/>
                                      </p:to>
                                    </p:set>
                                    <p:anim calcmode="lin" valueType="num">
                                      <p:cBhvr additive="base">
                                        <p:cTn id="89" dur="250"/>
                                        <p:tgtEl>
                                          <p:spTgt spid="62"/>
                                        </p:tgtEl>
                                        <p:attrNameLst>
                                          <p:attrName>ppt_y</p:attrName>
                                        </p:attrNameLst>
                                      </p:cBhvr>
                                      <p:tavLst>
                                        <p:tav tm="0">
                                          <p:val>
                                            <p:strVal val="#ppt_y-#ppt_h*1.125000"/>
                                          </p:val>
                                        </p:tav>
                                        <p:tav tm="100000">
                                          <p:val>
                                            <p:strVal val="#ppt_y"/>
                                          </p:val>
                                        </p:tav>
                                      </p:tavLst>
                                    </p:anim>
                                    <p:animEffect transition="in" filter="wipe(down)">
                                      <p:cBhvr>
                                        <p:cTn id="90" dur="25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build="p"/>
      <p:bldP spid="61" grpId="0"/>
      <p:bldP spid="6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816745">
            <a:off x="12537760" y="5402034"/>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816745">
            <a:off x="7616063" y="-23683"/>
            <a:ext cx="9769056" cy="3072812"/>
          </a:xfrm>
          <a:custGeom>
            <a:avLst/>
            <a:gdLst/>
            <a:ahLst/>
            <a:cxnLst/>
            <a:rect l="l" t="t" r="r" b="b"/>
            <a:pathLst>
              <a:path w="9769056" h="3072812">
                <a:moveTo>
                  <a:pt x="0" y="0"/>
                </a:moveTo>
                <a:lnTo>
                  <a:pt x="9769056" y="0"/>
                </a:lnTo>
                <a:lnTo>
                  <a:pt x="9769056" y="3072812"/>
                </a:lnTo>
                <a:lnTo>
                  <a:pt x="0" y="30728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rot="2816745">
            <a:off x="6177408" y="768153"/>
            <a:ext cx="5461122" cy="1257455"/>
          </a:xfrm>
          <a:custGeom>
            <a:avLst/>
            <a:gdLst/>
            <a:ahLst/>
            <a:cxnLst/>
            <a:rect l="l" t="t" r="r" b="b"/>
            <a:pathLst>
              <a:path w="5461122" h="1257455">
                <a:moveTo>
                  <a:pt x="0" y="0"/>
                </a:moveTo>
                <a:lnTo>
                  <a:pt x="5461122" y="0"/>
                </a:lnTo>
                <a:lnTo>
                  <a:pt x="5461122" y="1257456"/>
                </a:lnTo>
                <a:lnTo>
                  <a:pt x="0" y="1257456"/>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txBody>
          <a:bodyPr/>
          <a:lstStyle/>
          <a:p>
            <a:endParaRPr lang="en-US"/>
          </a:p>
        </p:txBody>
      </p:sp>
      <p:sp>
        <p:nvSpPr>
          <p:cNvPr id="5" name="Freeform 5"/>
          <p:cNvSpPr/>
          <p:nvPr/>
        </p:nvSpPr>
        <p:spPr>
          <a:xfrm rot="2816745">
            <a:off x="14528739" y="9831871"/>
            <a:ext cx="5461122" cy="1257455"/>
          </a:xfrm>
          <a:custGeom>
            <a:avLst/>
            <a:gdLst/>
            <a:ahLst/>
            <a:cxnLst/>
            <a:rect l="l" t="t" r="r" b="b"/>
            <a:pathLst>
              <a:path w="5461122" h="1257455">
                <a:moveTo>
                  <a:pt x="0" y="0"/>
                </a:moveTo>
                <a:lnTo>
                  <a:pt x="5461122" y="0"/>
                </a:lnTo>
                <a:lnTo>
                  <a:pt x="5461122" y="1257455"/>
                </a:lnTo>
                <a:lnTo>
                  <a:pt x="0" y="1257455"/>
                </a:lnTo>
                <a:lnTo>
                  <a:pt x="0" y="0"/>
                </a:lnTo>
                <a:close/>
              </a:path>
            </a:pathLst>
          </a:custGeom>
          <a:blipFill>
            <a:blip r:embed="rId4">
              <a:extLst>
                <a:ext uri="{96DAC541-7B7A-43D3-8B79-37D633B846F1}">
                  <asvg:svgBlip xmlns:asvg="http://schemas.microsoft.com/office/drawing/2016/SVG/main" r:embed="rId5"/>
                </a:ext>
              </a:extLst>
            </a:blip>
            <a:stretch>
              <a:fillRect t="-13160" b="-23446"/>
            </a:stretch>
          </a:blipFill>
        </p:spPr>
        <p:txBody>
          <a:bodyPr/>
          <a:lstStyle/>
          <a:p>
            <a:endParaRPr lang="en-US"/>
          </a:p>
        </p:txBody>
      </p:sp>
      <p:sp>
        <p:nvSpPr>
          <p:cNvPr id="6" name="Freeform 6"/>
          <p:cNvSpPr/>
          <p:nvPr/>
        </p:nvSpPr>
        <p:spPr>
          <a:xfrm>
            <a:off x="8525511" y="448215"/>
            <a:ext cx="9390570" cy="9390570"/>
          </a:xfrm>
          <a:custGeom>
            <a:avLst/>
            <a:gdLst/>
            <a:ahLst/>
            <a:cxnLst/>
            <a:rect l="l" t="t" r="r" b="b"/>
            <a:pathLst>
              <a:path w="9390570" h="9390570">
                <a:moveTo>
                  <a:pt x="0" y="0"/>
                </a:moveTo>
                <a:lnTo>
                  <a:pt x="9390570" y="0"/>
                </a:lnTo>
                <a:lnTo>
                  <a:pt x="9390570" y="9390570"/>
                </a:lnTo>
                <a:lnTo>
                  <a:pt x="0" y="9390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9019305" y="942008"/>
            <a:ext cx="8402983" cy="8402983"/>
          </a:xfrm>
          <a:custGeom>
            <a:avLst/>
            <a:gdLst/>
            <a:ahLst/>
            <a:cxnLst/>
            <a:rect l="l" t="t" r="r" b="b"/>
            <a:pathLst>
              <a:path w="8402983" h="8402983">
                <a:moveTo>
                  <a:pt x="0" y="0"/>
                </a:moveTo>
                <a:lnTo>
                  <a:pt x="8402983" y="0"/>
                </a:lnTo>
                <a:lnTo>
                  <a:pt x="8402983" y="8402984"/>
                </a:lnTo>
                <a:lnTo>
                  <a:pt x="0" y="840298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9483718" y="1406421"/>
            <a:ext cx="7474157" cy="7474157"/>
          </a:xfrm>
          <a:custGeom>
            <a:avLst/>
            <a:gdLst/>
            <a:ahLst/>
            <a:cxnLst/>
            <a:rect l="l" t="t" r="r" b="b"/>
            <a:pathLst>
              <a:path w="7474157" h="7474157">
                <a:moveTo>
                  <a:pt x="0" y="0"/>
                </a:moveTo>
                <a:lnTo>
                  <a:pt x="7474157" y="0"/>
                </a:lnTo>
                <a:lnTo>
                  <a:pt x="7474157" y="7474158"/>
                </a:lnTo>
                <a:lnTo>
                  <a:pt x="0" y="74741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9" name="Group 9"/>
          <p:cNvGrpSpPr/>
          <p:nvPr/>
        </p:nvGrpSpPr>
        <p:grpSpPr>
          <a:xfrm>
            <a:off x="9905486" y="1828190"/>
            <a:ext cx="6630621" cy="663062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TextBox 11"/>
            <p:cNvSpPr txBox="1"/>
            <p:nvPr/>
          </p:nvSpPr>
          <p:spPr>
            <a:xfrm>
              <a:off x="76200" y="19050"/>
              <a:ext cx="660400" cy="71755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0049272" y="1971989"/>
            <a:ext cx="6343048" cy="6343023"/>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38582" r="-11416"/>
              </a:stretch>
            </a:blipFill>
          </p:spPr>
          <p:txBody>
            <a:bodyPr/>
            <a:lstStyle/>
            <a:p>
              <a:endParaRPr lang="en-US"/>
            </a:p>
          </p:txBody>
        </p:sp>
      </p:grpSp>
      <p:sp>
        <p:nvSpPr>
          <p:cNvPr id="15" name="Freeform 15"/>
          <p:cNvSpPr/>
          <p:nvPr/>
        </p:nvSpPr>
        <p:spPr>
          <a:xfrm>
            <a:off x="16392320" y="277894"/>
            <a:ext cx="1501611" cy="1501611"/>
          </a:xfrm>
          <a:custGeom>
            <a:avLst/>
            <a:gdLst/>
            <a:ahLst/>
            <a:cxnLst/>
            <a:rect l="l" t="t" r="r" b="b"/>
            <a:pathLst>
              <a:path w="1501611" h="1501611">
                <a:moveTo>
                  <a:pt x="0" y="0"/>
                </a:moveTo>
                <a:lnTo>
                  <a:pt x="1501612" y="0"/>
                </a:lnTo>
                <a:lnTo>
                  <a:pt x="1501612" y="1501612"/>
                </a:lnTo>
                <a:lnTo>
                  <a:pt x="0" y="15016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Freeform 16"/>
          <p:cNvSpPr/>
          <p:nvPr/>
        </p:nvSpPr>
        <p:spPr>
          <a:xfrm>
            <a:off x="1034729" y="8282342"/>
            <a:ext cx="977469" cy="977469"/>
          </a:xfrm>
          <a:custGeom>
            <a:avLst/>
            <a:gdLst/>
            <a:ahLst/>
            <a:cxnLst/>
            <a:rect l="l" t="t" r="r" b="b"/>
            <a:pathLst>
              <a:path w="977469" h="977469">
                <a:moveTo>
                  <a:pt x="0" y="0"/>
                </a:moveTo>
                <a:lnTo>
                  <a:pt x="977469" y="0"/>
                </a:lnTo>
                <a:lnTo>
                  <a:pt x="977469" y="977469"/>
                </a:lnTo>
                <a:lnTo>
                  <a:pt x="0" y="9774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8910558" y="7621235"/>
            <a:ext cx="1259344" cy="1259344"/>
          </a:xfrm>
          <a:custGeom>
            <a:avLst/>
            <a:gdLst/>
            <a:ahLst/>
            <a:cxnLst/>
            <a:rect l="l" t="t" r="r" b="b"/>
            <a:pathLst>
              <a:path w="1259344" h="1259344">
                <a:moveTo>
                  <a:pt x="0" y="0"/>
                </a:moveTo>
                <a:lnTo>
                  <a:pt x="1259343" y="0"/>
                </a:lnTo>
                <a:lnTo>
                  <a:pt x="1259343" y="1259344"/>
                </a:lnTo>
                <a:lnTo>
                  <a:pt x="0" y="125934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128226" y="8375839"/>
            <a:ext cx="790476" cy="790476"/>
          </a:xfrm>
          <a:custGeom>
            <a:avLst/>
            <a:gdLst/>
            <a:ahLst/>
            <a:cxnLst/>
            <a:rect l="l" t="t" r="r" b="b"/>
            <a:pathLst>
              <a:path w="790476" h="790476">
                <a:moveTo>
                  <a:pt x="0" y="0"/>
                </a:moveTo>
                <a:lnTo>
                  <a:pt x="790476" y="0"/>
                </a:lnTo>
                <a:lnTo>
                  <a:pt x="790476" y="790475"/>
                </a:lnTo>
                <a:lnTo>
                  <a:pt x="0" y="7904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1221842" y="8485639"/>
            <a:ext cx="603244" cy="613989"/>
          </a:xfrm>
          <a:custGeom>
            <a:avLst/>
            <a:gdLst/>
            <a:ahLst/>
            <a:cxnLst/>
            <a:rect l="l" t="t" r="r" b="b"/>
            <a:pathLst>
              <a:path w="603244" h="613989">
                <a:moveTo>
                  <a:pt x="0" y="0"/>
                </a:moveTo>
                <a:lnTo>
                  <a:pt x="603244" y="0"/>
                </a:lnTo>
                <a:lnTo>
                  <a:pt x="603244" y="613989"/>
                </a:lnTo>
                <a:lnTo>
                  <a:pt x="0" y="61398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1" name="TextBox 21"/>
          <p:cNvSpPr txBox="1"/>
          <p:nvPr/>
        </p:nvSpPr>
        <p:spPr>
          <a:xfrm>
            <a:off x="2172462" y="8657054"/>
            <a:ext cx="5859256" cy="428964"/>
          </a:xfrm>
          <a:prstGeom prst="rect">
            <a:avLst/>
          </a:prstGeom>
        </p:spPr>
        <p:txBody>
          <a:bodyPr wrap="square" lIns="0" tIns="0" rIns="0" bIns="0" rtlCol="0" anchor="t">
            <a:spAutoFit/>
          </a:bodyPr>
          <a:lstStyle/>
          <a:p>
            <a:pPr>
              <a:lnSpc>
                <a:spcPts val="3306"/>
              </a:lnSpc>
            </a:pPr>
            <a:r>
              <a:rPr lang="en-US" sz="2900" dirty="0" err="1">
                <a:solidFill>
                  <a:srgbClr val="000000"/>
                </a:solidFill>
                <a:latin typeface="Arial" panose="020B0604020202020204" pitchFamily="34" charset="0"/>
                <a:cs typeface="Arial" panose="020B0604020202020204" pitchFamily="34" charset="0"/>
              </a:rPr>
              <a:t>myvitacel.com</a:t>
            </a:r>
            <a:endParaRPr lang="en-US" sz="2900" dirty="0">
              <a:solidFill>
                <a:srgbClr val="000000"/>
              </a:solidFill>
              <a:latin typeface="Arial" panose="020B0604020202020204" pitchFamily="34" charset="0"/>
              <a:cs typeface="Arial" panose="020B0604020202020204" pitchFamily="34" charset="0"/>
            </a:endParaRPr>
          </a:p>
        </p:txBody>
      </p:sp>
      <p:sp>
        <p:nvSpPr>
          <p:cNvPr id="22" name="TextBox 22"/>
          <p:cNvSpPr txBox="1"/>
          <p:nvPr/>
        </p:nvSpPr>
        <p:spPr>
          <a:xfrm>
            <a:off x="2172462" y="8421911"/>
            <a:ext cx="3571016" cy="272434"/>
          </a:xfrm>
          <a:prstGeom prst="rect">
            <a:avLst/>
          </a:prstGeom>
        </p:spPr>
        <p:txBody>
          <a:bodyPr lIns="0" tIns="0" rIns="0" bIns="0" rtlCol="0" anchor="t">
            <a:spAutoFit/>
          </a:bodyPr>
          <a:lstStyle/>
          <a:p>
            <a:pPr>
              <a:lnSpc>
                <a:spcPts val="1919"/>
              </a:lnSpc>
            </a:pPr>
            <a:r>
              <a:rPr lang="en-US" sz="1683" dirty="0">
                <a:solidFill>
                  <a:srgbClr val="000000"/>
                </a:solidFill>
                <a:latin typeface="Poppins"/>
              </a:rPr>
              <a:t>Visit Our Website</a:t>
            </a:r>
          </a:p>
        </p:txBody>
      </p:sp>
      <p:sp>
        <p:nvSpPr>
          <p:cNvPr id="23" name="TextBox 23"/>
          <p:cNvSpPr txBox="1"/>
          <p:nvPr/>
        </p:nvSpPr>
        <p:spPr>
          <a:xfrm>
            <a:off x="970181" y="4659408"/>
            <a:ext cx="7429541" cy="1566788"/>
          </a:xfrm>
          <a:prstGeom prst="rect">
            <a:avLst/>
          </a:prstGeom>
        </p:spPr>
        <p:txBody>
          <a:bodyPr lIns="0" tIns="0" rIns="0" bIns="0" rtlCol="0" anchor="t">
            <a:spAutoFit/>
          </a:bodyPr>
          <a:lstStyle/>
          <a:p>
            <a:pPr>
              <a:lnSpc>
                <a:spcPts val="11476"/>
              </a:lnSpc>
            </a:pPr>
            <a:r>
              <a:rPr lang="en-US" sz="10066" dirty="0">
                <a:solidFill>
                  <a:srgbClr val="000000"/>
                </a:solidFill>
                <a:latin typeface="Poppins Bold"/>
              </a:rPr>
              <a:t>Thank You</a:t>
            </a:r>
          </a:p>
        </p:txBody>
      </p:sp>
      <p:sp>
        <p:nvSpPr>
          <p:cNvPr id="24" name="TextBox 24"/>
          <p:cNvSpPr txBox="1"/>
          <p:nvPr/>
        </p:nvSpPr>
        <p:spPr>
          <a:xfrm>
            <a:off x="970181" y="6158854"/>
            <a:ext cx="7429541" cy="613596"/>
          </a:xfrm>
          <a:prstGeom prst="rect">
            <a:avLst/>
          </a:prstGeom>
        </p:spPr>
        <p:txBody>
          <a:bodyPr lIns="0" tIns="0" rIns="0" bIns="0" rtlCol="0" anchor="t">
            <a:spAutoFit/>
          </a:bodyPr>
          <a:lstStyle/>
          <a:p>
            <a:pPr>
              <a:lnSpc>
                <a:spcPts val="4581"/>
              </a:lnSpc>
            </a:pPr>
            <a:r>
              <a:rPr lang="en-US" sz="4019" spc="1048" dirty="0">
                <a:solidFill>
                  <a:srgbClr val="000000"/>
                </a:solidFill>
                <a:latin typeface="Poppins Semi-Bold"/>
              </a:rPr>
              <a:t>For Your Attention</a:t>
            </a:r>
          </a:p>
        </p:txBody>
      </p:sp>
      <p:pic>
        <p:nvPicPr>
          <p:cNvPr id="25" name="Picture 24">
            <a:extLst>
              <a:ext uri="{FF2B5EF4-FFF2-40B4-BE49-F238E27FC236}">
                <a16:creationId xmlns:a16="http://schemas.microsoft.com/office/drawing/2014/main" id="{9701ECBE-1531-9DD8-7F09-0B5B0A3C0FEF}"/>
              </a:ext>
            </a:extLst>
          </p:cNvPr>
          <p:cNvPicPr>
            <a:picLocks noChangeAspect="1"/>
          </p:cNvPicPr>
          <p:nvPr/>
        </p:nvPicPr>
        <p:blipFill>
          <a:blip r:embed="rId17">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3250487" y="435505"/>
            <a:ext cx="2419491" cy="2447515"/>
          </a:xfrm>
          <a:prstGeom prst="rect">
            <a:avLst/>
          </a:prstGeom>
        </p:spPr>
      </p:pic>
      <p:sp>
        <p:nvSpPr>
          <p:cNvPr id="26" name="Rectangle 25">
            <a:extLst>
              <a:ext uri="{FF2B5EF4-FFF2-40B4-BE49-F238E27FC236}">
                <a16:creationId xmlns:a16="http://schemas.microsoft.com/office/drawing/2014/main" id="{83D1B9D6-8FD1-BF9F-6A6A-B0A054DC7F85}"/>
              </a:ext>
            </a:extLst>
          </p:cNvPr>
          <p:cNvSpPr/>
          <p:nvPr/>
        </p:nvSpPr>
        <p:spPr>
          <a:xfrm>
            <a:off x="1785970" y="2640311"/>
            <a:ext cx="5348524" cy="1323439"/>
          </a:xfrm>
          <a:prstGeom prst="rect">
            <a:avLst/>
          </a:prstGeom>
          <a:noFill/>
        </p:spPr>
        <p:txBody>
          <a:bodyPr wrap="square" lIns="91440" tIns="45720" rIns="91440" bIns="45720">
            <a:spAutoFit/>
          </a:bodyPr>
          <a:lstStyle/>
          <a:p>
            <a:pPr algn="ctr"/>
            <a:r>
              <a:rPr lang="en-US" sz="8000" b="1" cap="none" spc="0" dirty="0">
                <a:ln w="0"/>
                <a:gradFill flip="none" rotWithShape="1">
                  <a:gsLst>
                    <a:gs pos="0">
                      <a:srgbClr val="FFFF00"/>
                    </a:gs>
                    <a:gs pos="46000">
                      <a:srgbClr val="F1C600"/>
                    </a:gs>
                    <a:gs pos="100000">
                      <a:srgbClr val="FFC000"/>
                    </a:gs>
                  </a:gsLst>
                  <a:path path="circle">
                    <a:fillToRect l="50000" t="130000" r="50000" b="-30000"/>
                  </a:path>
                  <a:tileRect/>
                </a:gradFill>
                <a:effectLst>
                  <a:reflection blurRad="6350" stA="53000" endA="300" endPos="36000" dir="5400000" sy="-90000" algn="bl" rotWithShape="0"/>
                </a:effectLst>
                <a:latin typeface="Arial Black" panose="020B0604020202020204" pitchFamily="34" charset="0"/>
                <a:cs typeface="Arial Black" panose="020B0604020202020204" pitchFamily="34" charset="0"/>
              </a:rPr>
              <a:t>VITACEL</a:t>
            </a:r>
          </a:p>
        </p:txBody>
      </p:sp>
    </p:spTree>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8"/>
          <p:cNvGrpSpPr/>
          <p:nvPr/>
        </p:nvGrpSpPr>
        <p:grpSpPr>
          <a:xfrm>
            <a:off x="11489784" y="121413"/>
            <a:ext cx="6708021" cy="5764705"/>
            <a:chOff x="0" y="0"/>
            <a:chExt cx="812800" cy="698500"/>
          </a:xfrm>
        </p:grpSpPr>
        <p:sp>
          <p:nvSpPr>
            <p:cNvPr id="29" name="Freeform 29"/>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30" name="TextBox 3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1033" name="Picture 1032">
            <a:extLst>
              <a:ext uri="{FF2B5EF4-FFF2-40B4-BE49-F238E27FC236}">
                <a16:creationId xmlns:a16="http://schemas.microsoft.com/office/drawing/2014/main" id="{D49B00B4-0AA2-F75C-64D4-EC1616507718}"/>
              </a:ext>
            </a:extLst>
          </p:cNvPr>
          <p:cNvPicPr>
            <a:picLocks noChangeAspect="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tretch>
            <a:fillRect/>
          </a:stretch>
        </p:blipFill>
        <p:spPr>
          <a:xfrm>
            <a:off x="11353800" y="-388393"/>
            <a:ext cx="6881964" cy="6475148"/>
          </a:xfrm>
          <a:prstGeom prst="rect">
            <a:avLst/>
          </a:prstGeom>
        </p:spPr>
      </p:pic>
      <p:sp>
        <p:nvSpPr>
          <p:cNvPr id="2" name="Freeform 2"/>
          <p:cNvSpPr/>
          <p:nvPr/>
        </p:nvSpPr>
        <p:spPr>
          <a:xfrm>
            <a:off x="8476559" y="8218936"/>
            <a:ext cx="8599530" cy="7814823"/>
          </a:xfrm>
          <a:custGeom>
            <a:avLst/>
            <a:gdLst/>
            <a:ahLst/>
            <a:cxnLst/>
            <a:rect l="l" t="t" r="r" b="b"/>
            <a:pathLst>
              <a:path w="8599530" h="7814823">
                <a:moveTo>
                  <a:pt x="0" y="0"/>
                </a:moveTo>
                <a:lnTo>
                  <a:pt x="8599531" y="0"/>
                </a:lnTo>
                <a:lnTo>
                  <a:pt x="8599531" y="7814823"/>
                </a:lnTo>
                <a:lnTo>
                  <a:pt x="0" y="7814823"/>
                </a:lnTo>
                <a:lnTo>
                  <a:pt x="0" y="0"/>
                </a:lnTo>
                <a:close/>
              </a:path>
            </a:pathLst>
          </a:custGeom>
          <a:blipFill>
            <a:blip r:embed="rId3"/>
            <a:stretch>
              <a:fillRect/>
            </a:stretch>
          </a:blipFill>
        </p:spPr>
        <p:txBody>
          <a:bodyPr/>
          <a:lstStyle/>
          <a:p>
            <a:endParaRPr lang="en-US"/>
          </a:p>
        </p:txBody>
      </p:sp>
      <p:grpSp>
        <p:nvGrpSpPr>
          <p:cNvPr id="3" name="Group 3"/>
          <p:cNvGrpSpPr/>
          <p:nvPr/>
        </p:nvGrpSpPr>
        <p:grpSpPr>
          <a:xfrm>
            <a:off x="8395845" y="8621339"/>
            <a:ext cx="8760958" cy="7528948"/>
            <a:chOff x="0" y="0"/>
            <a:chExt cx="812800" cy="698500"/>
          </a:xfrm>
        </p:grpSpPr>
        <p:sp>
          <p:nvSpPr>
            <p:cNvPr id="4" name="Freeform 4"/>
            <p:cNvSpPr/>
            <p:nvPr/>
          </p:nvSpPr>
          <p:spPr>
            <a:xfrm>
              <a:off x="6448" y="0"/>
              <a:ext cx="799904" cy="698500"/>
            </a:xfrm>
            <a:custGeom>
              <a:avLst/>
              <a:gdLst/>
              <a:ahLst/>
              <a:cxnLst/>
              <a:rect l="l" t="t" r="r" b="b"/>
              <a:pathLst>
                <a:path w="799904" h="698500">
                  <a:moveTo>
                    <a:pt x="789465" y="378275"/>
                  </a:moveTo>
                  <a:lnTo>
                    <a:pt x="620039" y="669475"/>
                  </a:lnTo>
                  <a:cubicBezTo>
                    <a:pt x="609584" y="687445"/>
                    <a:pt x="590362" y="698500"/>
                    <a:pt x="569572" y="698500"/>
                  </a:cubicBezTo>
                  <a:lnTo>
                    <a:pt x="230332" y="698500"/>
                  </a:lnTo>
                  <a:cubicBezTo>
                    <a:pt x="209542" y="698500"/>
                    <a:pt x="190320" y="687445"/>
                    <a:pt x="179865" y="669475"/>
                  </a:cubicBezTo>
                  <a:lnTo>
                    <a:pt x="10439" y="378275"/>
                  </a:lnTo>
                  <a:cubicBezTo>
                    <a:pt x="0" y="360333"/>
                    <a:pt x="0" y="338167"/>
                    <a:pt x="10439" y="320225"/>
                  </a:cubicBezTo>
                  <a:lnTo>
                    <a:pt x="179865" y="29025"/>
                  </a:lnTo>
                  <a:cubicBezTo>
                    <a:pt x="190320" y="11055"/>
                    <a:pt x="209542" y="0"/>
                    <a:pt x="230332" y="0"/>
                  </a:cubicBezTo>
                  <a:lnTo>
                    <a:pt x="569572" y="0"/>
                  </a:lnTo>
                  <a:cubicBezTo>
                    <a:pt x="590362" y="0"/>
                    <a:pt x="609584" y="11055"/>
                    <a:pt x="620039" y="29025"/>
                  </a:cubicBezTo>
                  <a:lnTo>
                    <a:pt x="789465" y="320225"/>
                  </a:lnTo>
                  <a:cubicBezTo>
                    <a:pt x="799904" y="338167"/>
                    <a:pt x="799904" y="360333"/>
                    <a:pt x="789465" y="378275"/>
                  </a:cubicBezTo>
                  <a:close/>
                </a:path>
              </a:pathLst>
            </a:custGeom>
            <a:gradFill rotWithShape="1">
              <a:gsLst>
                <a:gs pos="0">
                  <a:srgbClr val="FFDE00">
                    <a:alpha val="100000"/>
                  </a:srgbClr>
                </a:gs>
                <a:gs pos="50000">
                  <a:srgbClr val="FFDE00">
                    <a:alpha val="100000"/>
                  </a:srgbClr>
                </a:gs>
                <a:gs pos="100000">
                  <a:srgbClr val="FF992F">
                    <a:alpha val="100000"/>
                  </a:srgbClr>
                </a:gs>
              </a:gsLst>
              <a:path path="circle">
                <a:fillToRect l="50000" t="50000" r="50000" b="50000"/>
              </a:path>
            </a:gradFill>
            <a:ln cap="rnd">
              <a:noFill/>
              <a:prstDash val="solid"/>
              <a:round/>
            </a:ln>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1090951" y="-473226"/>
            <a:ext cx="7645588" cy="6947928"/>
          </a:xfrm>
          <a:custGeom>
            <a:avLst/>
            <a:gdLst/>
            <a:ahLst/>
            <a:cxnLst/>
            <a:rect l="l" t="t" r="r" b="b"/>
            <a:pathLst>
              <a:path w="7645588" h="6947928">
                <a:moveTo>
                  <a:pt x="0" y="0"/>
                </a:moveTo>
                <a:lnTo>
                  <a:pt x="7645589" y="0"/>
                </a:lnTo>
                <a:lnTo>
                  <a:pt x="7645589" y="6947929"/>
                </a:lnTo>
                <a:lnTo>
                  <a:pt x="0" y="6947929"/>
                </a:lnTo>
                <a:lnTo>
                  <a:pt x="0" y="0"/>
                </a:lnTo>
                <a:close/>
              </a:path>
            </a:pathLst>
          </a:custGeom>
          <a:blipFill>
            <a:blip r:embed="rId3"/>
            <a:stretch>
              <a:fillRect/>
            </a:stretch>
          </a:blipFill>
        </p:spPr>
        <p:txBody>
          <a:bodyPr/>
          <a:lstStyle/>
          <a:p>
            <a:endParaRPr lang="en-US"/>
          </a:p>
        </p:txBody>
      </p:sp>
      <p:grpSp>
        <p:nvGrpSpPr>
          <p:cNvPr id="14" name="Group 14"/>
          <p:cNvGrpSpPr/>
          <p:nvPr/>
        </p:nvGrpSpPr>
        <p:grpSpPr>
          <a:xfrm rot="-5478636">
            <a:off x="15809284" y="4405847"/>
            <a:ext cx="1845214" cy="2147158"/>
            <a:chOff x="0" y="0"/>
            <a:chExt cx="698500" cy="812800"/>
          </a:xfrm>
        </p:grpSpPr>
        <p:sp>
          <p:nvSpPr>
            <p:cNvPr id="15" name="Freeform 15"/>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23" name="TextBox 23"/>
          <p:cNvSpPr txBox="1"/>
          <p:nvPr/>
        </p:nvSpPr>
        <p:spPr>
          <a:xfrm>
            <a:off x="758180" y="625144"/>
            <a:ext cx="7671252" cy="1179810"/>
          </a:xfrm>
          <a:prstGeom prst="rect">
            <a:avLst/>
          </a:prstGeom>
        </p:spPr>
        <p:txBody>
          <a:bodyPr lIns="0" tIns="0" rIns="0" bIns="0" rtlCol="0" anchor="t">
            <a:spAutoFit/>
          </a:bodyPr>
          <a:lstStyle/>
          <a:p>
            <a:pPr marL="0" lvl="0" indent="0">
              <a:lnSpc>
                <a:spcPts val="9179"/>
              </a:lnSpc>
            </a:pPr>
            <a:r>
              <a:rPr lang="en-US" sz="8499" spc="-212" dirty="0">
                <a:solidFill>
                  <a:srgbClr val="112D4E"/>
                </a:solidFill>
                <a:latin typeface="Barlow Bold"/>
              </a:rPr>
              <a:t>DID YOU KNOW?</a:t>
            </a:r>
          </a:p>
        </p:txBody>
      </p:sp>
      <p:grpSp>
        <p:nvGrpSpPr>
          <p:cNvPr id="17" name="Group 17"/>
          <p:cNvGrpSpPr/>
          <p:nvPr/>
        </p:nvGrpSpPr>
        <p:grpSpPr>
          <a:xfrm>
            <a:off x="474507" y="3165269"/>
            <a:ext cx="866162" cy="86616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474507" y="4179001"/>
            <a:ext cx="866162" cy="904321"/>
            <a:chOff x="0" y="-112008"/>
            <a:chExt cx="812800" cy="848608"/>
          </a:xfrm>
        </p:grpSpPr>
        <p:sp>
          <p:nvSpPr>
            <p:cNvPr id="21" name="Freeform 21"/>
            <p:cNvSpPr/>
            <p:nvPr/>
          </p:nvSpPr>
          <p:spPr>
            <a:xfrm>
              <a:off x="0" y="-11200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22" name="TextBox 2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4" name="TextBox 24"/>
          <p:cNvSpPr txBox="1"/>
          <p:nvPr/>
        </p:nvSpPr>
        <p:spPr>
          <a:xfrm>
            <a:off x="796985" y="3318296"/>
            <a:ext cx="221206" cy="560109"/>
          </a:xfrm>
          <a:prstGeom prst="rect">
            <a:avLst/>
          </a:prstGeom>
        </p:spPr>
        <p:txBody>
          <a:bodyPr lIns="0" tIns="0" rIns="0" bIns="0" rtlCol="0" anchor="t">
            <a:spAutoFit/>
          </a:bodyPr>
          <a:lstStyle/>
          <a:p>
            <a:pPr marL="0" lvl="0" indent="0">
              <a:lnSpc>
                <a:spcPts val="4240"/>
              </a:lnSpc>
            </a:pPr>
            <a:r>
              <a:rPr lang="en-US" sz="3926" spc="-98" dirty="0">
                <a:solidFill>
                  <a:srgbClr val="FFFFFF"/>
                </a:solidFill>
                <a:latin typeface="Barlow Bold"/>
              </a:rPr>
              <a:t>1</a:t>
            </a:r>
          </a:p>
        </p:txBody>
      </p:sp>
      <p:sp>
        <p:nvSpPr>
          <p:cNvPr id="25" name="TextBox 25"/>
          <p:cNvSpPr txBox="1"/>
          <p:nvPr/>
        </p:nvSpPr>
        <p:spPr>
          <a:xfrm>
            <a:off x="758180" y="4329497"/>
            <a:ext cx="221206" cy="560109"/>
          </a:xfrm>
          <a:prstGeom prst="rect">
            <a:avLst/>
          </a:prstGeom>
        </p:spPr>
        <p:txBody>
          <a:bodyPr lIns="0" tIns="0" rIns="0" bIns="0" rtlCol="0" anchor="t">
            <a:spAutoFit/>
          </a:bodyPr>
          <a:lstStyle/>
          <a:p>
            <a:pPr marL="0" lvl="0" indent="0">
              <a:lnSpc>
                <a:spcPts val="4240"/>
              </a:lnSpc>
            </a:pPr>
            <a:r>
              <a:rPr lang="en-US" sz="3926" spc="-98" dirty="0">
                <a:solidFill>
                  <a:srgbClr val="FFFFFF"/>
                </a:solidFill>
                <a:latin typeface="Barlow Bold"/>
              </a:rPr>
              <a:t>2</a:t>
            </a:r>
          </a:p>
        </p:txBody>
      </p:sp>
      <p:grpSp>
        <p:nvGrpSpPr>
          <p:cNvPr id="54" name="Group 53">
            <a:extLst>
              <a:ext uri="{FF2B5EF4-FFF2-40B4-BE49-F238E27FC236}">
                <a16:creationId xmlns:a16="http://schemas.microsoft.com/office/drawing/2014/main" id="{65574F5B-0856-5DE1-FAA1-4E673F70F330}"/>
              </a:ext>
            </a:extLst>
          </p:cNvPr>
          <p:cNvGrpSpPr/>
          <p:nvPr/>
        </p:nvGrpSpPr>
        <p:grpSpPr>
          <a:xfrm>
            <a:off x="-939706" y="1703747"/>
            <a:ext cx="13512706" cy="1179810"/>
            <a:chOff x="-939706" y="1703747"/>
            <a:chExt cx="13512706" cy="1179810"/>
          </a:xfrm>
        </p:grpSpPr>
        <p:sp>
          <p:nvSpPr>
            <p:cNvPr id="35" name="Freeform 32">
              <a:extLst>
                <a:ext uri="{FF2B5EF4-FFF2-40B4-BE49-F238E27FC236}">
                  <a16:creationId xmlns:a16="http://schemas.microsoft.com/office/drawing/2014/main" id="{E94CF14C-F8A6-E4F9-11F6-9F7ED5952B2B}"/>
                </a:ext>
              </a:extLst>
            </p:cNvPr>
            <p:cNvSpPr/>
            <p:nvPr/>
          </p:nvSpPr>
          <p:spPr>
            <a:xfrm>
              <a:off x="-939706" y="1840672"/>
              <a:ext cx="12293506" cy="1042885"/>
            </a:xfrm>
            <a:custGeom>
              <a:avLst/>
              <a:gdLst/>
              <a:ahLst/>
              <a:cxnLst/>
              <a:rect l="l" t="t" r="r" b="b"/>
              <a:pathLst>
                <a:path w="5543165" h="609600">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33" name="TextBox 23">
              <a:extLst>
                <a:ext uri="{FF2B5EF4-FFF2-40B4-BE49-F238E27FC236}">
                  <a16:creationId xmlns:a16="http://schemas.microsoft.com/office/drawing/2014/main" id="{31BB82D5-92E9-A5F3-8F3E-82E768069879}"/>
                </a:ext>
              </a:extLst>
            </p:cNvPr>
            <p:cNvSpPr txBox="1"/>
            <p:nvPr/>
          </p:nvSpPr>
          <p:spPr>
            <a:xfrm>
              <a:off x="744325" y="1703747"/>
              <a:ext cx="11828675" cy="1023357"/>
            </a:xfrm>
            <a:prstGeom prst="rect">
              <a:avLst/>
            </a:prstGeom>
          </p:spPr>
          <p:txBody>
            <a:bodyPr wrap="square" lIns="0" tIns="0" rIns="0" bIns="0" rtlCol="0" anchor="t">
              <a:spAutoFit/>
            </a:bodyPr>
            <a:lstStyle/>
            <a:p>
              <a:pPr marL="0" lvl="0" indent="0">
                <a:lnSpc>
                  <a:spcPts val="9179"/>
                </a:lnSpc>
              </a:pPr>
              <a:r>
                <a:rPr lang="en-US" sz="4800" spc="-212" dirty="0">
                  <a:solidFill>
                    <a:srgbClr val="112D4E"/>
                  </a:solidFill>
                  <a:latin typeface="Barlow Bold"/>
                </a:rPr>
                <a:t>Leading cause of Death in the Philippines</a:t>
              </a:r>
            </a:p>
          </p:txBody>
        </p:sp>
      </p:grpSp>
      <p:grpSp>
        <p:nvGrpSpPr>
          <p:cNvPr id="44" name="Group 17">
            <a:extLst>
              <a:ext uri="{FF2B5EF4-FFF2-40B4-BE49-F238E27FC236}">
                <a16:creationId xmlns:a16="http://schemas.microsoft.com/office/drawing/2014/main" id="{AD62C5BB-A592-9EE4-658F-3F13A35DE912}"/>
              </a:ext>
            </a:extLst>
          </p:cNvPr>
          <p:cNvGrpSpPr/>
          <p:nvPr/>
        </p:nvGrpSpPr>
        <p:grpSpPr>
          <a:xfrm>
            <a:off x="474507" y="5241837"/>
            <a:ext cx="866162" cy="866162"/>
            <a:chOff x="0" y="0"/>
            <a:chExt cx="812800" cy="812800"/>
          </a:xfrm>
        </p:grpSpPr>
        <p:sp>
          <p:nvSpPr>
            <p:cNvPr id="50" name="Freeform 18">
              <a:extLst>
                <a:ext uri="{FF2B5EF4-FFF2-40B4-BE49-F238E27FC236}">
                  <a16:creationId xmlns:a16="http://schemas.microsoft.com/office/drawing/2014/main" id="{63421552-90EF-2CF7-BFC9-F19F8B7D381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51" name="TextBox 19">
              <a:extLst>
                <a:ext uri="{FF2B5EF4-FFF2-40B4-BE49-F238E27FC236}">
                  <a16:creationId xmlns:a16="http://schemas.microsoft.com/office/drawing/2014/main" id="{46187C17-EBD8-8141-EC1D-2AA56AFAA7C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5" name="Group 20">
            <a:extLst>
              <a:ext uri="{FF2B5EF4-FFF2-40B4-BE49-F238E27FC236}">
                <a16:creationId xmlns:a16="http://schemas.microsoft.com/office/drawing/2014/main" id="{3B187445-FF58-2EAD-F381-1D4CDD691250}"/>
              </a:ext>
            </a:extLst>
          </p:cNvPr>
          <p:cNvGrpSpPr/>
          <p:nvPr/>
        </p:nvGrpSpPr>
        <p:grpSpPr>
          <a:xfrm>
            <a:off x="474507" y="6262506"/>
            <a:ext cx="866162" cy="897385"/>
            <a:chOff x="0" y="-105499"/>
            <a:chExt cx="812800" cy="842099"/>
          </a:xfrm>
        </p:grpSpPr>
        <p:sp>
          <p:nvSpPr>
            <p:cNvPr id="48" name="Freeform 21">
              <a:extLst>
                <a:ext uri="{FF2B5EF4-FFF2-40B4-BE49-F238E27FC236}">
                  <a16:creationId xmlns:a16="http://schemas.microsoft.com/office/drawing/2014/main" id="{46C59CCC-99CD-4735-D348-890837BE1D7C}"/>
                </a:ext>
              </a:extLst>
            </p:cNvPr>
            <p:cNvSpPr/>
            <p:nvPr/>
          </p:nvSpPr>
          <p:spPr>
            <a:xfrm>
              <a:off x="0" y="-10549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49" name="TextBox 22">
              <a:extLst>
                <a:ext uri="{FF2B5EF4-FFF2-40B4-BE49-F238E27FC236}">
                  <a16:creationId xmlns:a16="http://schemas.microsoft.com/office/drawing/2014/main" id="{57503D19-F25E-8278-F94A-304B49FBDE81}"/>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6" name="TextBox 24">
            <a:extLst>
              <a:ext uri="{FF2B5EF4-FFF2-40B4-BE49-F238E27FC236}">
                <a16:creationId xmlns:a16="http://schemas.microsoft.com/office/drawing/2014/main" id="{9EB2E752-1958-8EB5-5B3E-F5D60E4B3A2C}"/>
              </a:ext>
            </a:extLst>
          </p:cNvPr>
          <p:cNvSpPr txBox="1"/>
          <p:nvPr/>
        </p:nvSpPr>
        <p:spPr>
          <a:xfrm>
            <a:off x="762254" y="5446565"/>
            <a:ext cx="221206" cy="538609"/>
          </a:xfrm>
          <a:prstGeom prst="rect">
            <a:avLst/>
          </a:prstGeom>
        </p:spPr>
        <p:txBody>
          <a:bodyPr lIns="0" tIns="0" rIns="0" bIns="0" rtlCol="0" anchor="t">
            <a:spAutoFit/>
          </a:bodyPr>
          <a:lstStyle/>
          <a:p>
            <a:pPr marL="0" lvl="0" indent="0">
              <a:lnSpc>
                <a:spcPts val="4240"/>
              </a:lnSpc>
            </a:pPr>
            <a:r>
              <a:rPr lang="en-US" sz="3926" spc="-98" dirty="0">
                <a:solidFill>
                  <a:srgbClr val="FFFFFF"/>
                </a:solidFill>
                <a:latin typeface="Barlow Bold"/>
              </a:rPr>
              <a:t>3</a:t>
            </a:r>
          </a:p>
        </p:txBody>
      </p:sp>
      <p:sp>
        <p:nvSpPr>
          <p:cNvPr id="47" name="TextBox 25">
            <a:extLst>
              <a:ext uri="{FF2B5EF4-FFF2-40B4-BE49-F238E27FC236}">
                <a16:creationId xmlns:a16="http://schemas.microsoft.com/office/drawing/2014/main" id="{E0E00A28-6BBF-7302-DA9D-62CF1985159B}"/>
              </a:ext>
            </a:extLst>
          </p:cNvPr>
          <p:cNvSpPr txBox="1"/>
          <p:nvPr/>
        </p:nvSpPr>
        <p:spPr>
          <a:xfrm>
            <a:off x="758180" y="6442517"/>
            <a:ext cx="221206" cy="538609"/>
          </a:xfrm>
          <a:prstGeom prst="rect">
            <a:avLst/>
          </a:prstGeom>
        </p:spPr>
        <p:txBody>
          <a:bodyPr lIns="0" tIns="0" rIns="0" bIns="0" rtlCol="0" anchor="t">
            <a:spAutoFit/>
          </a:bodyPr>
          <a:lstStyle/>
          <a:p>
            <a:pPr marL="0" lvl="0" indent="0">
              <a:lnSpc>
                <a:spcPts val="4240"/>
              </a:lnSpc>
            </a:pPr>
            <a:r>
              <a:rPr lang="en-US" sz="3926" spc="-98" dirty="0">
                <a:solidFill>
                  <a:srgbClr val="FFFFFF"/>
                </a:solidFill>
                <a:latin typeface="Barlow Bold"/>
              </a:rPr>
              <a:t>4</a:t>
            </a:r>
          </a:p>
        </p:txBody>
      </p:sp>
      <p:sp>
        <p:nvSpPr>
          <p:cNvPr id="52" name="Freeform 21">
            <a:extLst>
              <a:ext uri="{FF2B5EF4-FFF2-40B4-BE49-F238E27FC236}">
                <a16:creationId xmlns:a16="http://schemas.microsoft.com/office/drawing/2014/main" id="{14CB3334-6986-C085-2AD3-A83ADC0CC2E2}"/>
              </a:ext>
            </a:extLst>
          </p:cNvPr>
          <p:cNvSpPr/>
          <p:nvPr/>
        </p:nvSpPr>
        <p:spPr>
          <a:xfrm>
            <a:off x="480807" y="7301573"/>
            <a:ext cx="866162" cy="866162"/>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a:ln w="66675" cap="sq">
            <a:gradFill>
              <a:gsLst>
                <a:gs pos="0">
                  <a:srgbClr val="3183ED">
                    <a:alpha val="100000"/>
                  </a:srgbClr>
                </a:gs>
                <a:gs pos="100000">
                  <a:srgbClr val="56CCF2">
                    <a:alpha val="100000"/>
                  </a:srgbClr>
                </a:gs>
              </a:gsLst>
              <a:lin ang="5400000"/>
            </a:gradFill>
            <a:prstDash val="solid"/>
            <a:miter/>
          </a:ln>
        </p:spPr>
        <p:txBody>
          <a:bodyPr/>
          <a:lstStyle/>
          <a:p>
            <a:endParaRPr lang="en-US"/>
          </a:p>
        </p:txBody>
      </p:sp>
      <p:sp>
        <p:nvSpPr>
          <p:cNvPr id="53" name="TextBox 25">
            <a:extLst>
              <a:ext uri="{FF2B5EF4-FFF2-40B4-BE49-F238E27FC236}">
                <a16:creationId xmlns:a16="http://schemas.microsoft.com/office/drawing/2014/main" id="{B536FC95-AD22-EC6A-7431-FE79D4BA6E40}"/>
              </a:ext>
            </a:extLst>
          </p:cNvPr>
          <p:cNvSpPr txBox="1"/>
          <p:nvPr/>
        </p:nvSpPr>
        <p:spPr>
          <a:xfrm>
            <a:off x="758180" y="7465349"/>
            <a:ext cx="221206" cy="538609"/>
          </a:xfrm>
          <a:prstGeom prst="rect">
            <a:avLst/>
          </a:prstGeom>
        </p:spPr>
        <p:txBody>
          <a:bodyPr lIns="0" tIns="0" rIns="0" bIns="0" rtlCol="0" anchor="t">
            <a:spAutoFit/>
          </a:bodyPr>
          <a:lstStyle/>
          <a:p>
            <a:pPr marL="0" lvl="0" indent="0">
              <a:lnSpc>
                <a:spcPts val="4240"/>
              </a:lnSpc>
            </a:pPr>
            <a:r>
              <a:rPr lang="en-US" sz="3926" spc="-98" dirty="0">
                <a:solidFill>
                  <a:srgbClr val="FFFFFF"/>
                </a:solidFill>
                <a:latin typeface="Barlow Bold"/>
              </a:rPr>
              <a:t>5</a:t>
            </a:r>
          </a:p>
        </p:txBody>
      </p:sp>
      <p:sp>
        <p:nvSpPr>
          <p:cNvPr id="55" name="TextBox 23">
            <a:extLst>
              <a:ext uri="{FF2B5EF4-FFF2-40B4-BE49-F238E27FC236}">
                <a16:creationId xmlns:a16="http://schemas.microsoft.com/office/drawing/2014/main" id="{995227CB-AC51-E3CB-676C-DA7512F9B258}"/>
              </a:ext>
            </a:extLst>
          </p:cNvPr>
          <p:cNvSpPr txBox="1"/>
          <p:nvPr/>
        </p:nvSpPr>
        <p:spPr>
          <a:xfrm>
            <a:off x="1519195" y="2914341"/>
            <a:ext cx="6550472" cy="1023357"/>
          </a:xfrm>
          <a:prstGeom prst="rect">
            <a:avLst/>
          </a:prstGeom>
        </p:spPr>
        <p:txBody>
          <a:bodyPr wrap="square" lIns="0" tIns="0" rIns="0" bIns="0" rtlCol="0" anchor="t">
            <a:spAutoFit/>
          </a:bodyPr>
          <a:lstStyle/>
          <a:p>
            <a:pPr marL="0" lvl="0" indent="0">
              <a:lnSpc>
                <a:spcPts val="9179"/>
              </a:lnSpc>
            </a:pPr>
            <a:r>
              <a:rPr lang="en-US" sz="4800" spc="-212" dirty="0">
                <a:solidFill>
                  <a:srgbClr val="112D4E"/>
                </a:solidFill>
                <a:latin typeface="Barlow Bold"/>
              </a:rPr>
              <a:t>Cardio Vascular Disease</a:t>
            </a:r>
          </a:p>
        </p:txBody>
      </p:sp>
      <p:sp>
        <p:nvSpPr>
          <p:cNvPr id="56" name="TextBox 23">
            <a:extLst>
              <a:ext uri="{FF2B5EF4-FFF2-40B4-BE49-F238E27FC236}">
                <a16:creationId xmlns:a16="http://schemas.microsoft.com/office/drawing/2014/main" id="{BBAE55E2-D9C4-EF55-0101-739C0BADC1F5}"/>
              </a:ext>
            </a:extLst>
          </p:cNvPr>
          <p:cNvSpPr txBox="1"/>
          <p:nvPr/>
        </p:nvSpPr>
        <p:spPr>
          <a:xfrm>
            <a:off x="1513562" y="3931548"/>
            <a:ext cx="6550472" cy="1023357"/>
          </a:xfrm>
          <a:prstGeom prst="rect">
            <a:avLst/>
          </a:prstGeom>
        </p:spPr>
        <p:txBody>
          <a:bodyPr wrap="square" lIns="0" tIns="0" rIns="0" bIns="0" rtlCol="0" anchor="t">
            <a:spAutoFit/>
          </a:bodyPr>
          <a:lstStyle/>
          <a:p>
            <a:pPr marL="0" lvl="0" indent="0">
              <a:lnSpc>
                <a:spcPts val="9179"/>
              </a:lnSpc>
            </a:pPr>
            <a:r>
              <a:rPr lang="en-US" sz="4800" spc="-212" dirty="0">
                <a:solidFill>
                  <a:srgbClr val="112D4E"/>
                </a:solidFill>
                <a:latin typeface="Barlow Bold"/>
              </a:rPr>
              <a:t>Cerebrovascular Disease</a:t>
            </a:r>
          </a:p>
        </p:txBody>
      </p:sp>
      <p:sp>
        <p:nvSpPr>
          <p:cNvPr id="57" name="TextBox 23">
            <a:extLst>
              <a:ext uri="{FF2B5EF4-FFF2-40B4-BE49-F238E27FC236}">
                <a16:creationId xmlns:a16="http://schemas.microsoft.com/office/drawing/2014/main" id="{EEE953DB-A94E-0334-B1DA-9DF26EB27DAC}"/>
              </a:ext>
            </a:extLst>
          </p:cNvPr>
          <p:cNvSpPr txBox="1"/>
          <p:nvPr/>
        </p:nvSpPr>
        <p:spPr>
          <a:xfrm>
            <a:off x="1519195" y="5063398"/>
            <a:ext cx="6550472" cy="1023357"/>
          </a:xfrm>
          <a:prstGeom prst="rect">
            <a:avLst/>
          </a:prstGeom>
        </p:spPr>
        <p:txBody>
          <a:bodyPr wrap="square" lIns="0" tIns="0" rIns="0" bIns="0" rtlCol="0" anchor="t">
            <a:spAutoFit/>
          </a:bodyPr>
          <a:lstStyle/>
          <a:p>
            <a:pPr marL="0" lvl="0" indent="0">
              <a:lnSpc>
                <a:spcPts val="9179"/>
              </a:lnSpc>
            </a:pPr>
            <a:r>
              <a:rPr lang="en-US" sz="4800" spc="-212" dirty="0">
                <a:solidFill>
                  <a:srgbClr val="112D4E"/>
                </a:solidFill>
                <a:latin typeface="Barlow Bold"/>
              </a:rPr>
              <a:t>Cancer</a:t>
            </a:r>
          </a:p>
        </p:txBody>
      </p:sp>
      <p:sp>
        <p:nvSpPr>
          <p:cNvPr id="58" name="TextBox 23">
            <a:extLst>
              <a:ext uri="{FF2B5EF4-FFF2-40B4-BE49-F238E27FC236}">
                <a16:creationId xmlns:a16="http://schemas.microsoft.com/office/drawing/2014/main" id="{EAC0E74E-D68C-197C-7F72-EE10B7F731CA}"/>
              </a:ext>
            </a:extLst>
          </p:cNvPr>
          <p:cNvSpPr txBox="1"/>
          <p:nvPr/>
        </p:nvSpPr>
        <p:spPr>
          <a:xfrm>
            <a:off x="1511203" y="6071380"/>
            <a:ext cx="6550472" cy="1023357"/>
          </a:xfrm>
          <a:prstGeom prst="rect">
            <a:avLst/>
          </a:prstGeom>
        </p:spPr>
        <p:txBody>
          <a:bodyPr wrap="square" lIns="0" tIns="0" rIns="0" bIns="0" rtlCol="0" anchor="t">
            <a:spAutoFit/>
          </a:bodyPr>
          <a:lstStyle/>
          <a:p>
            <a:pPr marL="0" lvl="0" indent="0">
              <a:lnSpc>
                <a:spcPts val="9179"/>
              </a:lnSpc>
            </a:pPr>
            <a:r>
              <a:rPr lang="en-US" sz="4800" spc="-212" dirty="0">
                <a:solidFill>
                  <a:srgbClr val="112D4E"/>
                </a:solidFill>
                <a:latin typeface="Barlow Bold"/>
              </a:rPr>
              <a:t>Diabetes</a:t>
            </a:r>
          </a:p>
        </p:txBody>
      </p:sp>
      <p:sp>
        <p:nvSpPr>
          <p:cNvPr id="59" name="TextBox 23">
            <a:extLst>
              <a:ext uri="{FF2B5EF4-FFF2-40B4-BE49-F238E27FC236}">
                <a16:creationId xmlns:a16="http://schemas.microsoft.com/office/drawing/2014/main" id="{64C8006F-D668-0BFF-9A47-E3EB2E672896}"/>
              </a:ext>
            </a:extLst>
          </p:cNvPr>
          <p:cNvSpPr txBox="1"/>
          <p:nvPr/>
        </p:nvSpPr>
        <p:spPr>
          <a:xfrm>
            <a:off x="1516836" y="7097812"/>
            <a:ext cx="8838636" cy="1007968"/>
          </a:xfrm>
          <a:prstGeom prst="rect">
            <a:avLst/>
          </a:prstGeom>
        </p:spPr>
        <p:txBody>
          <a:bodyPr wrap="square" lIns="0" tIns="0" rIns="0" bIns="0" rtlCol="0" anchor="t">
            <a:spAutoFit/>
          </a:bodyPr>
          <a:lstStyle/>
          <a:p>
            <a:pPr marL="0" lvl="0" indent="0">
              <a:lnSpc>
                <a:spcPts val="9179"/>
              </a:lnSpc>
            </a:pPr>
            <a:r>
              <a:rPr lang="en-US" sz="4800" spc="-212" dirty="0">
                <a:solidFill>
                  <a:srgbClr val="112D4E"/>
                </a:solidFill>
                <a:latin typeface="Barlow Bold"/>
              </a:rPr>
              <a:t>Chronic Lung Disease/Pneumonia</a:t>
            </a:r>
          </a:p>
        </p:txBody>
      </p:sp>
      <p:pic>
        <p:nvPicPr>
          <p:cNvPr id="62" name="Picture 61">
            <a:extLst>
              <a:ext uri="{FF2B5EF4-FFF2-40B4-BE49-F238E27FC236}">
                <a16:creationId xmlns:a16="http://schemas.microsoft.com/office/drawing/2014/main" id="{4BDA391B-EFA3-9C5D-65E4-8648A37F0B1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8524701"/>
            <a:ext cx="3491498" cy="1288917"/>
          </a:xfrm>
          <a:prstGeom prst="rect">
            <a:avLst/>
          </a:prstGeom>
        </p:spPr>
      </p:pic>
      <p:pic>
        <p:nvPicPr>
          <p:cNvPr id="1028" name="Picture 4" descr="DOH Releases List of 41 Areas Under Highest COVID-19 Alert Now">
            <a:extLst>
              <a:ext uri="{FF2B5EF4-FFF2-40B4-BE49-F238E27FC236}">
                <a16:creationId xmlns:a16="http://schemas.microsoft.com/office/drawing/2014/main" id="{C8A14AC9-E17E-1C11-2200-4EB6044C4DF5}"/>
              </a:ext>
            </a:extLst>
          </p:cNvPr>
          <p:cNvPicPr>
            <a:picLocks noChangeAspect="1" noChangeArrowheads="1"/>
          </p:cNvPicPr>
          <p:nvPr/>
        </p:nvPicPr>
        <p:blipFill>
          <a:blip r:embed="rId5">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056114" y="7789202"/>
            <a:ext cx="4610100" cy="2759913"/>
          </a:xfrm>
          <a:prstGeom prst="rect">
            <a:avLst/>
          </a:prstGeom>
          <a:noFill/>
          <a:extLst>
            <a:ext uri="{909E8E84-426E-40DD-AFC4-6F175D3DCCD1}">
              <a14:hiddenFill xmlns:a14="http://schemas.microsoft.com/office/drawing/2010/main">
                <a:solidFill>
                  <a:srgbClr val="FFFFFF"/>
                </a:solidFill>
              </a14:hiddenFill>
            </a:ext>
          </a:extLst>
        </p:spPr>
      </p:pic>
      <p:grpSp>
        <p:nvGrpSpPr>
          <p:cNvPr id="1024" name="Group 1023">
            <a:extLst>
              <a:ext uri="{FF2B5EF4-FFF2-40B4-BE49-F238E27FC236}">
                <a16:creationId xmlns:a16="http://schemas.microsoft.com/office/drawing/2014/main" id="{B65FD45D-1664-0E28-46EC-BADF2DB5A8A6}"/>
              </a:ext>
            </a:extLst>
          </p:cNvPr>
          <p:cNvGrpSpPr/>
          <p:nvPr/>
        </p:nvGrpSpPr>
        <p:grpSpPr>
          <a:xfrm>
            <a:off x="10108148" y="4188939"/>
            <a:ext cx="5479901" cy="5679232"/>
            <a:chOff x="8928710" y="3995204"/>
            <a:chExt cx="6152195" cy="6013525"/>
          </a:xfrm>
        </p:grpSpPr>
        <p:sp>
          <p:nvSpPr>
            <p:cNvPr id="13" name="Freeform 13"/>
            <p:cNvSpPr/>
            <p:nvPr/>
          </p:nvSpPr>
          <p:spPr>
            <a:xfrm>
              <a:off x="10794405" y="4423713"/>
              <a:ext cx="4286500" cy="5585016"/>
            </a:xfrm>
            <a:custGeom>
              <a:avLst/>
              <a:gdLst/>
              <a:ahLst/>
              <a:cxnLst/>
              <a:rect l="l" t="t" r="r" b="b"/>
              <a:pathLst>
                <a:path w="4286500" h="5585016">
                  <a:moveTo>
                    <a:pt x="0" y="0"/>
                  </a:moveTo>
                  <a:lnTo>
                    <a:pt x="4286500" y="0"/>
                  </a:lnTo>
                  <a:lnTo>
                    <a:pt x="4286500" y="5585016"/>
                  </a:lnTo>
                  <a:lnTo>
                    <a:pt x="0" y="55850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63" name="Freeform 13">
              <a:extLst>
                <a:ext uri="{FF2B5EF4-FFF2-40B4-BE49-F238E27FC236}">
                  <a16:creationId xmlns:a16="http://schemas.microsoft.com/office/drawing/2014/main" id="{D271B7BC-D8D0-CCFD-F21B-7BB36631E6A0}"/>
                </a:ext>
              </a:extLst>
            </p:cNvPr>
            <p:cNvSpPr/>
            <p:nvPr/>
          </p:nvSpPr>
          <p:spPr>
            <a:xfrm flipH="1">
              <a:off x="8928710" y="3995204"/>
              <a:ext cx="1844912" cy="5585016"/>
            </a:xfrm>
            <a:custGeom>
              <a:avLst/>
              <a:gdLst/>
              <a:ahLst/>
              <a:cxnLst/>
              <a:rect l="l" t="t" r="r" b="b"/>
              <a:pathLst>
                <a:path w="4286500" h="5585016">
                  <a:moveTo>
                    <a:pt x="0" y="0"/>
                  </a:moveTo>
                  <a:lnTo>
                    <a:pt x="4286500" y="0"/>
                  </a:lnTo>
                  <a:lnTo>
                    <a:pt x="4286500" y="5585016"/>
                  </a:lnTo>
                  <a:lnTo>
                    <a:pt x="0" y="5585016"/>
                  </a:lnTo>
                  <a:lnTo>
                    <a:pt x="0" y="0"/>
                  </a:lnTo>
                  <a:close/>
                </a:path>
              </a:pathLst>
            </a:custGeom>
            <a:blipFill>
              <a:blip r:embed="rId6">
                <a:extLst>
                  <a:ext uri="{96DAC541-7B7A-43D3-8B79-37D633B846F1}">
                    <asvg:svgBlip xmlns:asvg="http://schemas.microsoft.com/office/drawing/2016/SVG/main" r:embed="rId7"/>
                  </a:ext>
                </a:extLst>
              </a:blip>
              <a:stretch>
                <a:fillRect l="-134028" t="6815" r="1686" b="-6815"/>
              </a:stretch>
            </a:blipFill>
          </p:spPr>
          <p:txBody>
            <a:bodyPr/>
            <a:lstStyle/>
            <a:p>
              <a:endParaRPr lang="en-US" dirty="0"/>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dissolve">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500"/>
                                        <p:tgtEl>
                                          <p:spTgt spid="24"/>
                                        </p:tgtEl>
                                      </p:cBhvr>
                                    </p:animEffect>
                                  </p:childTnLst>
                                </p:cTn>
                              </p:par>
                              <p:par>
                                <p:cTn id="18" presetID="9"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dissolve">
                                      <p:cBhvr>
                                        <p:cTn id="23" dur="500"/>
                                        <p:tgtEl>
                                          <p:spTgt spid="55"/>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dissolve">
                                      <p:cBhvr>
                                        <p:cTn id="31" dur="500"/>
                                        <p:tgtEl>
                                          <p:spTgt spid="25"/>
                                        </p:tgtEl>
                                      </p:cBhvr>
                                    </p:animEffect>
                                  </p:childTnLst>
                                </p:cTn>
                              </p:par>
                              <p:par>
                                <p:cTn id="32" presetID="9"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dissolv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dissolve">
                                      <p:cBhvr>
                                        <p:cTn id="42" dur="500"/>
                                        <p:tgtEl>
                                          <p:spTgt spid="46"/>
                                        </p:tgtEl>
                                      </p:cBhvr>
                                    </p:animEffect>
                                  </p:childTnLst>
                                </p:cTn>
                              </p:par>
                              <p:par>
                                <p:cTn id="43" presetID="9"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dissolve">
                                      <p:cBhvr>
                                        <p:cTn id="45" dur="500"/>
                                        <p:tgtEl>
                                          <p:spTgt spid="4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dissolve">
                                      <p:cBhvr>
                                        <p:cTn id="48" dur="50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dissolve">
                                      <p:cBhvr>
                                        <p:cTn id="53" dur="500"/>
                                        <p:tgtEl>
                                          <p:spTgt spid="47"/>
                                        </p:tgtEl>
                                      </p:cBhvr>
                                    </p:animEffect>
                                  </p:childTnLst>
                                </p:cTn>
                              </p:par>
                              <p:par>
                                <p:cTn id="54" presetID="9" presetClass="entr" presetSubtype="0" fill="hold" nodeType="withEffect">
                                  <p:stCondLst>
                                    <p:cond delay="0"/>
                                  </p:stCondLst>
                                  <p:childTnLst>
                                    <p:set>
                                      <p:cBhvr>
                                        <p:cTn id="55" dur="1" fill="hold">
                                          <p:stCondLst>
                                            <p:cond delay="0"/>
                                          </p:stCondLst>
                                        </p:cTn>
                                        <p:tgtEl>
                                          <p:spTgt spid="45"/>
                                        </p:tgtEl>
                                        <p:attrNameLst>
                                          <p:attrName>style.visibility</p:attrName>
                                        </p:attrNameLst>
                                      </p:cBhvr>
                                      <p:to>
                                        <p:strVal val="visible"/>
                                      </p:to>
                                    </p:set>
                                    <p:animEffect transition="in" filter="dissolve">
                                      <p:cBhvr>
                                        <p:cTn id="56" dur="500"/>
                                        <p:tgtEl>
                                          <p:spTgt spid="45"/>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58"/>
                                        </p:tgtEl>
                                        <p:attrNameLst>
                                          <p:attrName>style.visibility</p:attrName>
                                        </p:attrNameLst>
                                      </p:cBhvr>
                                      <p:to>
                                        <p:strVal val="visible"/>
                                      </p:to>
                                    </p:set>
                                    <p:animEffect transition="in" filter="dissolve">
                                      <p:cBhvr>
                                        <p:cTn id="59" dur="500"/>
                                        <p:tgtEl>
                                          <p:spTgt spid="58"/>
                                        </p:tgtEl>
                                      </p:cBhvr>
                                    </p:animEffect>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dissolve">
                                      <p:cBhvr>
                                        <p:cTn id="64" dur="500"/>
                                        <p:tgtEl>
                                          <p:spTgt spid="53"/>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dissolve">
                                      <p:cBhvr>
                                        <p:cTn id="67" dur="500"/>
                                        <p:tgtEl>
                                          <p:spTgt spid="52"/>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dissolve">
                                      <p:cBhvr>
                                        <p:cTn id="70"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3" grpId="0"/>
      <p:bldP spid="24" grpId="0"/>
      <p:bldP spid="25" grpId="0"/>
      <p:bldP spid="46" grpId="0"/>
      <p:bldP spid="47" grpId="0"/>
      <p:bldP spid="52" grpId="0" animBg="1"/>
      <p:bldP spid="53" grpId="0"/>
      <p:bldP spid="55" grpId="0"/>
      <p:bldP spid="56" grpId="0"/>
      <p:bldP spid="57" grpId="0"/>
      <p:bldP spid="58"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2">
            <a:extLst>
              <a:ext uri="{FF2B5EF4-FFF2-40B4-BE49-F238E27FC236}">
                <a16:creationId xmlns:a16="http://schemas.microsoft.com/office/drawing/2014/main" id="{8E6208B2-C668-1A3B-A7ED-2C5151F62D7C}"/>
              </a:ext>
            </a:extLst>
          </p:cNvPr>
          <p:cNvSpPr/>
          <p:nvPr/>
        </p:nvSpPr>
        <p:spPr>
          <a:xfrm rot="-5400000">
            <a:off x="146395" y="3133730"/>
            <a:ext cx="4948856" cy="4234962"/>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2"/>
            <a:stretch>
              <a:fillRect/>
            </a:stretch>
          </a:blipFill>
        </p:spPr>
        <p:txBody>
          <a:bodyPr/>
          <a:lstStyle/>
          <a:p>
            <a:endParaRPr lang="en-US"/>
          </a:p>
        </p:txBody>
      </p:sp>
      <p:sp>
        <p:nvSpPr>
          <p:cNvPr id="30" name="Freeform 2">
            <a:extLst>
              <a:ext uri="{FF2B5EF4-FFF2-40B4-BE49-F238E27FC236}">
                <a16:creationId xmlns:a16="http://schemas.microsoft.com/office/drawing/2014/main" id="{6B049645-5342-C7BF-C0D5-22DA8603636B}"/>
              </a:ext>
            </a:extLst>
          </p:cNvPr>
          <p:cNvSpPr/>
          <p:nvPr/>
        </p:nvSpPr>
        <p:spPr>
          <a:xfrm rot="-5400000">
            <a:off x="3675711" y="3301903"/>
            <a:ext cx="3892045" cy="3710336"/>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2"/>
            <a:stretch>
              <a:fillRect/>
            </a:stretch>
          </a:blipFill>
        </p:spPr>
        <p:txBody>
          <a:bodyPr/>
          <a:lstStyle/>
          <a:p>
            <a:endParaRPr lang="en-US"/>
          </a:p>
        </p:txBody>
      </p:sp>
      <p:grpSp>
        <p:nvGrpSpPr>
          <p:cNvPr id="34" name="Group 3">
            <a:extLst>
              <a:ext uri="{FF2B5EF4-FFF2-40B4-BE49-F238E27FC236}">
                <a16:creationId xmlns:a16="http://schemas.microsoft.com/office/drawing/2014/main" id="{95B27966-5EF4-3BBC-95EC-097722ACAFD9}"/>
              </a:ext>
            </a:extLst>
          </p:cNvPr>
          <p:cNvGrpSpPr/>
          <p:nvPr/>
        </p:nvGrpSpPr>
        <p:grpSpPr>
          <a:xfrm>
            <a:off x="784269" y="3093516"/>
            <a:ext cx="3325027" cy="3921707"/>
            <a:chOff x="0" y="0"/>
            <a:chExt cx="698500" cy="812800"/>
          </a:xfrm>
        </p:grpSpPr>
        <p:sp>
          <p:nvSpPr>
            <p:cNvPr id="35" name="Freeform 4">
              <a:extLst>
                <a:ext uri="{FF2B5EF4-FFF2-40B4-BE49-F238E27FC236}">
                  <a16:creationId xmlns:a16="http://schemas.microsoft.com/office/drawing/2014/main" id="{F8805941-24C3-C109-91AA-041DE5A11531}"/>
                </a:ext>
              </a:extLst>
            </p:cNvPr>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pic>
        <p:nvPicPr>
          <p:cNvPr id="55" name="Picture 54">
            <a:extLst>
              <a:ext uri="{FF2B5EF4-FFF2-40B4-BE49-F238E27FC236}">
                <a16:creationId xmlns:a16="http://schemas.microsoft.com/office/drawing/2014/main" id="{4EBDDFD0-DBAE-36D7-9F8E-36A831DDEB96}"/>
              </a:ext>
            </a:extLst>
          </p:cNvPr>
          <p:cNvPicPr>
            <a:picLocks noChangeAspect="1"/>
          </p:cNvPicPr>
          <p:nvPr/>
        </p:nvPicPr>
        <p:blipFill>
          <a:blip r:embed="rId3">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668916" y="3237937"/>
            <a:ext cx="3539463" cy="3695044"/>
          </a:xfrm>
          <a:prstGeom prst="rect">
            <a:avLst/>
          </a:prstGeom>
        </p:spPr>
      </p:pic>
      <p:grpSp>
        <p:nvGrpSpPr>
          <p:cNvPr id="36" name="Group 6">
            <a:extLst>
              <a:ext uri="{FF2B5EF4-FFF2-40B4-BE49-F238E27FC236}">
                <a16:creationId xmlns:a16="http://schemas.microsoft.com/office/drawing/2014/main" id="{C654D852-D332-694A-FA9B-3409D5A3F85C}"/>
              </a:ext>
            </a:extLst>
          </p:cNvPr>
          <p:cNvGrpSpPr/>
          <p:nvPr/>
        </p:nvGrpSpPr>
        <p:grpSpPr>
          <a:xfrm>
            <a:off x="4359798" y="3287467"/>
            <a:ext cx="2978501" cy="3360410"/>
            <a:chOff x="0" y="0"/>
            <a:chExt cx="698500" cy="812800"/>
          </a:xfrm>
        </p:grpSpPr>
        <p:sp>
          <p:nvSpPr>
            <p:cNvPr id="37" name="Freeform 7">
              <a:extLst>
                <a:ext uri="{FF2B5EF4-FFF2-40B4-BE49-F238E27FC236}">
                  <a16:creationId xmlns:a16="http://schemas.microsoft.com/office/drawing/2014/main" id="{0EE10747-6F5D-5B61-138E-5153DFB2CDD7}"/>
                </a:ext>
              </a:extLst>
            </p:cNvPr>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pic>
        <p:nvPicPr>
          <p:cNvPr id="57" name="Picture 56">
            <a:extLst>
              <a:ext uri="{FF2B5EF4-FFF2-40B4-BE49-F238E27FC236}">
                <a16:creationId xmlns:a16="http://schemas.microsoft.com/office/drawing/2014/main" id="{1987D35D-384C-1EC3-3C33-85A2420494E1}"/>
              </a:ext>
            </a:extLst>
          </p:cNvPr>
          <p:cNvPicPr>
            <a:picLocks noChangeAspect="1"/>
          </p:cNvPicPr>
          <p:nvPr/>
        </p:nvPicPr>
        <p:blipFill>
          <a:blip r:embed="rId4">
            <a:clrChange>
              <a:clrFrom>
                <a:srgbClr val="FFDE59"/>
              </a:clrFrom>
              <a:clrTo>
                <a:srgbClr val="FFDE59">
                  <a:alpha val="0"/>
                </a:srgbClr>
              </a:clrTo>
            </a:clrChange>
            <a:extLst>
              <a:ext uri="{28A0092B-C50C-407E-A947-70E740481C1C}">
                <a14:useLocalDpi xmlns:a14="http://schemas.microsoft.com/office/drawing/2010/main" val="0"/>
              </a:ext>
            </a:extLst>
          </a:blip>
          <a:stretch>
            <a:fillRect/>
          </a:stretch>
        </p:blipFill>
        <p:spPr>
          <a:xfrm>
            <a:off x="4312761" y="3311390"/>
            <a:ext cx="3068653" cy="3328361"/>
          </a:xfrm>
          <a:prstGeom prst="rect">
            <a:avLst/>
          </a:prstGeom>
        </p:spPr>
      </p:pic>
      <p:sp>
        <p:nvSpPr>
          <p:cNvPr id="2" name="Freeform 2"/>
          <p:cNvSpPr/>
          <p:nvPr/>
        </p:nvSpPr>
        <p:spPr>
          <a:xfrm rot="-5400000">
            <a:off x="7061529" y="3158432"/>
            <a:ext cx="4133609" cy="4433111"/>
          </a:xfrm>
          <a:custGeom>
            <a:avLst/>
            <a:gdLst/>
            <a:ahLst/>
            <a:cxnLst/>
            <a:rect l="l" t="t" r="r" b="b"/>
            <a:pathLst>
              <a:path w="4063908" h="3693076">
                <a:moveTo>
                  <a:pt x="0" y="0"/>
                </a:moveTo>
                <a:lnTo>
                  <a:pt x="4063908" y="0"/>
                </a:lnTo>
                <a:lnTo>
                  <a:pt x="4063908" y="3693077"/>
                </a:lnTo>
                <a:lnTo>
                  <a:pt x="0" y="3693077"/>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7527808" y="3125208"/>
            <a:ext cx="3475806" cy="3892046"/>
            <a:chOff x="0" y="0"/>
            <a:chExt cx="698500" cy="812800"/>
          </a:xfrm>
        </p:grpSpPr>
        <p:sp>
          <p:nvSpPr>
            <p:cNvPr id="4" name="Freeform 4"/>
            <p:cNvSpPr/>
            <p:nvPr/>
          </p:nvSpPr>
          <p:spPr>
            <a:xfrm>
              <a:off x="0" y="10246"/>
              <a:ext cx="698500" cy="792308"/>
            </a:xfrm>
            <a:custGeom>
              <a:avLst/>
              <a:gdLst/>
              <a:ahLst/>
              <a:cxnLst/>
              <a:rect l="l" t="t" r="r" b="b"/>
              <a:pathLst>
                <a:path w="698500" h="792308">
                  <a:moveTo>
                    <a:pt x="395369" y="16587"/>
                  </a:moveTo>
                  <a:lnTo>
                    <a:pt x="652381" y="166121"/>
                  </a:lnTo>
                  <a:cubicBezTo>
                    <a:pt x="680934" y="182734"/>
                    <a:pt x="698500" y="213276"/>
                    <a:pt x="698500" y="246311"/>
                  </a:cubicBezTo>
                  <a:lnTo>
                    <a:pt x="698500" y="545997"/>
                  </a:lnTo>
                  <a:cubicBezTo>
                    <a:pt x="698500" y="579032"/>
                    <a:pt x="680934" y="609574"/>
                    <a:pt x="652381" y="626187"/>
                  </a:cubicBezTo>
                  <a:lnTo>
                    <a:pt x="395369" y="775721"/>
                  </a:lnTo>
                  <a:cubicBezTo>
                    <a:pt x="366860" y="792308"/>
                    <a:pt x="331640" y="792308"/>
                    <a:pt x="303131" y="775721"/>
                  </a:cubicBezTo>
                  <a:lnTo>
                    <a:pt x="46119" y="626187"/>
                  </a:lnTo>
                  <a:cubicBezTo>
                    <a:pt x="17566" y="609574"/>
                    <a:pt x="0" y="579032"/>
                    <a:pt x="0" y="545997"/>
                  </a:cubicBezTo>
                  <a:lnTo>
                    <a:pt x="0" y="246311"/>
                  </a:lnTo>
                  <a:cubicBezTo>
                    <a:pt x="0" y="213276"/>
                    <a:pt x="17566" y="182734"/>
                    <a:pt x="46119" y="166121"/>
                  </a:cubicBezTo>
                  <a:lnTo>
                    <a:pt x="303131" y="16587"/>
                  </a:lnTo>
                  <a:cubicBezTo>
                    <a:pt x="331640" y="0"/>
                    <a:pt x="366860" y="0"/>
                    <a:pt x="395369" y="16587"/>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sp>
        <p:nvSpPr>
          <p:cNvPr id="5" name="Freeform 5"/>
          <p:cNvSpPr/>
          <p:nvPr/>
        </p:nvSpPr>
        <p:spPr>
          <a:xfrm rot="-5400000">
            <a:off x="10422977" y="3307819"/>
            <a:ext cx="4104427" cy="3729898"/>
          </a:xfrm>
          <a:custGeom>
            <a:avLst/>
            <a:gdLst/>
            <a:ahLst/>
            <a:cxnLst/>
            <a:rect l="l" t="t" r="r" b="b"/>
            <a:pathLst>
              <a:path w="4104427" h="3729898">
                <a:moveTo>
                  <a:pt x="0" y="0"/>
                </a:moveTo>
                <a:lnTo>
                  <a:pt x="4104428" y="0"/>
                </a:lnTo>
                <a:lnTo>
                  <a:pt x="4104428" y="3729899"/>
                </a:lnTo>
                <a:lnTo>
                  <a:pt x="0" y="3729899"/>
                </a:lnTo>
                <a:lnTo>
                  <a:pt x="0" y="0"/>
                </a:lnTo>
                <a:close/>
              </a:path>
            </a:pathLst>
          </a:custGeom>
          <a:blipFill>
            <a:blip r:embed="rId2"/>
            <a:stretch>
              <a:fillRect/>
            </a:stretch>
          </a:blipFill>
        </p:spPr>
        <p:txBody>
          <a:bodyPr/>
          <a:lstStyle/>
          <a:p>
            <a:endParaRPr lang="en-US"/>
          </a:p>
        </p:txBody>
      </p:sp>
      <p:pic>
        <p:nvPicPr>
          <p:cNvPr id="59" name="Picture 58">
            <a:extLst>
              <a:ext uri="{FF2B5EF4-FFF2-40B4-BE49-F238E27FC236}">
                <a16:creationId xmlns:a16="http://schemas.microsoft.com/office/drawing/2014/main" id="{1B371DAD-1DBB-1E2F-30DE-7E04C71F1EBF}"/>
              </a:ext>
            </a:extLst>
          </p:cNvPr>
          <p:cNvPicPr>
            <a:picLocks noChangeAspect="1"/>
          </p:cNvPicPr>
          <p:nvPr/>
        </p:nvPicPr>
        <p:blipFill>
          <a:blip r:embed="rId5">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7381414" y="3330507"/>
            <a:ext cx="3714990" cy="3522014"/>
          </a:xfrm>
          <a:prstGeom prst="rect">
            <a:avLst/>
          </a:prstGeom>
        </p:spPr>
      </p:pic>
      <p:grpSp>
        <p:nvGrpSpPr>
          <p:cNvPr id="6" name="Group 6"/>
          <p:cNvGrpSpPr/>
          <p:nvPr/>
        </p:nvGrpSpPr>
        <p:grpSpPr>
          <a:xfrm>
            <a:off x="11190913" y="3342370"/>
            <a:ext cx="2817253" cy="3339466"/>
            <a:chOff x="0" y="0"/>
            <a:chExt cx="698500" cy="812800"/>
          </a:xfrm>
        </p:grpSpPr>
        <p:sp>
          <p:nvSpPr>
            <p:cNvPr id="7" name="Freeform 7"/>
            <p:cNvSpPr/>
            <p:nvPr/>
          </p:nvSpPr>
          <p:spPr>
            <a:xfrm>
              <a:off x="0" y="9474"/>
              <a:ext cx="698500" cy="793852"/>
            </a:xfrm>
            <a:custGeom>
              <a:avLst/>
              <a:gdLst/>
              <a:ahLst/>
              <a:cxnLst/>
              <a:rect l="l" t="t" r="r" b="b"/>
              <a:pathLst>
                <a:path w="698500" h="793852">
                  <a:moveTo>
                    <a:pt x="391895" y="15337"/>
                  </a:moveTo>
                  <a:lnTo>
                    <a:pt x="655855" y="168915"/>
                  </a:lnTo>
                  <a:cubicBezTo>
                    <a:pt x="682258" y="184276"/>
                    <a:pt x="698500" y="212517"/>
                    <a:pt x="698500" y="243063"/>
                  </a:cubicBezTo>
                  <a:lnTo>
                    <a:pt x="698500" y="550789"/>
                  </a:lnTo>
                  <a:cubicBezTo>
                    <a:pt x="698500" y="581335"/>
                    <a:pt x="682258" y="609576"/>
                    <a:pt x="655855" y="624937"/>
                  </a:cubicBezTo>
                  <a:lnTo>
                    <a:pt x="391895" y="778515"/>
                  </a:lnTo>
                  <a:cubicBezTo>
                    <a:pt x="365533" y="793852"/>
                    <a:pt x="332967" y="793852"/>
                    <a:pt x="306605" y="778515"/>
                  </a:cubicBezTo>
                  <a:lnTo>
                    <a:pt x="42645" y="624937"/>
                  </a:lnTo>
                  <a:cubicBezTo>
                    <a:pt x="16242" y="609576"/>
                    <a:pt x="0" y="581335"/>
                    <a:pt x="0" y="550789"/>
                  </a:cubicBezTo>
                  <a:lnTo>
                    <a:pt x="0" y="243063"/>
                  </a:lnTo>
                  <a:cubicBezTo>
                    <a:pt x="0" y="212517"/>
                    <a:pt x="16242" y="184276"/>
                    <a:pt x="42645" y="168915"/>
                  </a:cubicBezTo>
                  <a:lnTo>
                    <a:pt x="306605" y="15337"/>
                  </a:lnTo>
                  <a:cubicBezTo>
                    <a:pt x="332967" y="0"/>
                    <a:pt x="365533" y="0"/>
                    <a:pt x="391895" y="15337"/>
                  </a:cubicBezTo>
                  <a:close/>
                </a:path>
              </a:pathLst>
            </a:custGeom>
            <a:gradFill rotWithShape="1">
              <a:gsLst>
                <a:gs pos="0">
                  <a:srgbClr val="FFB613">
                    <a:alpha val="100000"/>
                  </a:srgbClr>
                </a:gs>
                <a:gs pos="100000">
                  <a:srgbClr val="FFE42F">
                    <a:alpha val="100000"/>
                  </a:srgbClr>
                </a:gs>
              </a:gsLst>
              <a:lin ang="5400000"/>
            </a:gradFill>
            <a:ln w="12700" cap="rnd">
              <a:solidFill>
                <a:srgbClr val="000000"/>
              </a:solidFill>
              <a:prstDash val="solid"/>
              <a:round/>
            </a:ln>
          </p:spPr>
          <p:txBody>
            <a:bodyPr/>
            <a:lstStyle/>
            <a:p>
              <a:endParaRPr lang="en-US"/>
            </a:p>
          </p:txBody>
        </p:sp>
      </p:grpSp>
      <p:sp>
        <p:nvSpPr>
          <p:cNvPr id="8" name="Freeform 8"/>
          <p:cNvSpPr/>
          <p:nvPr/>
        </p:nvSpPr>
        <p:spPr>
          <a:xfrm rot="-5400000">
            <a:off x="13420774" y="2541600"/>
            <a:ext cx="5188663" cy="5131855"/>
          </a:xfrm>
          <a:custGeom>
            <a:avLst/>
            <a:gdLst/>
            <a:ahLst/>
            <a:cxnLst/>
            <a:rect l="l" t="t" r="r" b="b"/>
            <a:pathLst>
              <a:path w="5099103" h="4633810">
                <a:moveTo>
                  <a:pt x="0" y="0"/>
                </a:moveTo>
                <a:lnTo>
                  <a:pt x="5099103" y="0"/>
                </a:lnTo>
                <a:lnTo>
                  <a:pt x="5099103" y="4633810"/>
                </a:lnTo>
                <a:lnTo>
                  <a:pt x="0" y="4633810"/>
                </a:lnTo>
                <a:lnTo>
                  <a:pt x="0" y="0"/>
                </a:lnTo>
                <a:close/>
              </a:path>
            </a:pathLst>
          </a:custGeom>
          <a:blipFill>
            <a:blip r:embed="rId2"/>
            <a:stretch>
              <a:fillRect/>
            </a:stretch>
          </a:blipFill>
        </p:spPr>
        <p:txBody>
          <a:bodyPr/>
          <a:lstStyle/>
          <a:p>
            <a:endParaRPr lang="en-US"/>
          </a:p>
        </p:txBody>
      </p:sp>
      <p:pic>
        <p:nvPicPr>
          <p:cNvPr id="61" name="Picture 60">
            <a:extLst>
              <a:ext uri="{FF2B5EF4-FFF2-40B4-BE49-F238E27FC236}">
                <a16:creationId xmlns:a16="http://schemas.microsoft.com/office/drawing/2014/main" id="{DBDBE9F8-3155-05F1-3BF6-70D132BE3309}"/>
              </a:ext>
            </a:extLst>
          </p:cNvPr>
          <p:cNvPicPr>
            <a:picLocks noChangeAspect="1"/>
          </p:cNvPicPr>
          <p:nvPr/>
        </p:nvPicPr>
        <p:blipFill>
          <a:blip r:embed="rId6">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11096403" y="3471879"/>
            <a:ext cx="3008415" cy="3145091"/>
          </a:xfrm>
          <a:prstGeom prst="rect">
            <a:avLst/>
          </a:prstGeom>
        </p:spPr>
      </p:pic>
      <p:sp>
        <p:nvSpPr>
          <p:cNvPr id="10" name="Freeform 10"/>
          <p:cNvSpPr/>
          <p:nvPr/>
        </p:nvSpPr>
        <p:spPr>
          <a:xfrm>
            <a:off x="14238847" y="2713208"/>
            <a:ext cx="3754955" cy="4281612"/>
          </a:xfrm>
          <a:custGeom>
            <a:avLst/>
            <a:gdLst/>
            <a:ahLst/>
            <a:cxnLst/>
            <a:rect l="l" t="t" r="r" b="b"/>
            <a:pathLst>
              <a:path w="698500" h="796469">
                <a:moveTo>
                  <a:pt x="386006" y="13219"/>
                </a:moveTo>
                <a:lnTo>
                  <a:pt x="661744" y="173649"/>
                </a:lnTo>
                <a:cubicBezTo>
                  <a:pt x="684500" y="186889"/>
                  <a:pt x="698500" y="211231"/>
                  <a:pt x="698500" y="237558"/>
                </a:cubicBezTo>
                <a:lnTo>
                  <a:pt x="698500" y="558910"/>
                </a:lnTo>
                <a:cubicBezTo>
                  <a:pt x="698500" y="585237"/>
                  <a:pt x="684500" y="609579"/>
                  <a:pt x="661744" y="622819"/>
                </a:cubicBezTo>
                <a:lnTo>
                  <a:pt x="386006" y="783249"/>
                </a:lnTo>
                <a:cubicBezTo>
                  <a:pt x="363285" y="796468"/>
                  <a:pt x="335215" y="796468"/>
                  <a:pt x="312494" y="783249"/>
                </a:cubicBezTo>
                <a:lnTo>
                  <a:pt x="36756" y="622819"/>
                </a:lnTo>
                <a:cubicBezTo>
                  <a:pt x="14000" y="609579"/>
                  <a:pt x="0" y="585237"/>
                  <a:pt x="0" y="558910"/>
                </a:cubicBezTo>
                <a:lnTo>
                  <a:pt x="0" y="237558"/>
                </a:lnTo>
                <a:cubicBezTo>
                  <a:pt x="0" y="211231"/>
                  <a:pt x="14000" y="186889"/>
                  <a:pt x="36756" y="173649"/>
                </a:cubicBezTo>
                <a:lnTo>
                  <a:pt x="312494" y="13219"/>
                </a:lnTo>
                <a:cubicBezTo>
                  <a:pt x="335215" y="0"/>
                  <a:pt x="363285" y="0"/>
                  <a:pt x="386006" y="13219"/>
                </a:cubicBezTo>
                <a:close/>
              </a:path>
            </a:pathLst>
          </a:custGeom>
          <a:gradFill rotWithShape="1">
            <a:gsLst>
              <a:gs pos="0">
                <a:srgbClr val="3183ED">
                  <a:alpha val="100000"/>
                </a:srgbClr>
              </a:gs>
              <a:gs pos="100000">
                <a:srgbClr val="56CCF2">
                  <a:alpha val="100000"/>
                </a:srgbClr>
              </a:gs>
            </a:gsLst>
            <a:lin ang="5400000"/>
          </a:gradFill>
          <a:ln w="12700" cap="rnd">
            <a:solidFill>
              <a:srgbClr val="000000"/>
            </a:solidFill>
            <a:prstDash val="solid"/>
            <a:round/>
          </a:ln>
        </p:spPr>
        <p:txBody>
          <a:bodyPr/>
          <a:lstStyle/>
          <a:p>
            <a:endParaRPr lang="en-US"/>
          </a:p>
        </p:txBody>
      </p:sp>
      <p:grpSp>
        <p:nvGrpSpPr>
          <p:cNvPr id="14" name="Group 14"/>
          <p:cNvGrpSpPr/>
          <p:nvPr/>
        </p:nvGrpSpPr>
        <p:grpSpPr>
          <a:xfrm>
            <a:off x="964537" y="7002878"/>
            <a:ext cx="880347" cy="626542"/>
            <a:chOff x="76200" y="0"/>
            <a:chExt cx="1142056" cy="812800"/>
          </a:xfrm>
        </p:grpSpPr>
        <p:sp>
          <p:nvSpPr>
            <p:cNvPr id="15" name="Freeform 15"/>
            <p:cNvSpPr/>
            <p:nvPr/>
          </p:nvSpPr>
          <p:spPr>
            <a:xfrm>
              <a:off x="405456"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122044" y="7003109"/>
            <a:ext cx="626542" cy="626542"/>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0" name="TextBox 20"/>
          <p:cNvSpPr txBox="1"/>
          <p:nvPr/>
        </p:nvSpPr>
        <p:spPr>
          <a:xfrm>
            <a:off x="735969" y="789063"/>
            <a:ext cx="7056567" cy="2359620"/>
          </a:xfrm>
          <a:prstGeom prst="rect">
            <a:avLst/>
          </a:prstGeom>
        </p:spPr>
        <p:txBody>
          <a:bodyPr lIns="0" tIns="0" rIns="0" bIns="0" rtlCol="0" anchor="t">
            <a:spAutoFit/>
          </a:bodyPr>
          <a:lstStyle/>
          <a:p>
            <a:pPr marL="0" lvl="0" indent="0">
              <a:lnSpc>
                <a:spcPts val="9179"/>
              </a:lnSpc>
            </a:pPr>
            <a:r>
              <a:rPr lang="en-US" sz="8499" spc="-212" dirty="0">
                <a:solidFill>
                  <a:srgbClr val="112D4E"/>
                </a:solidFill>
                <a:latin typeface="Barlow Bold"/>
              </a:rPr>
              <a:t>Why People Get Sick?</a:t>
            </a:r>
          </a:p>
        </p:txBody>
      </p:sp>
      <p:sp>
        <p:nvSpPr>
          <p:cNvPr id="27" name="TextBox 27"/>
          <p:cNvSpPr txBox="1"/>
          <p:nvPr/>
        </p:nvSpPr>
        <p:spPr>
          <a:xfrm>
            <a:off x="1917899" y="7040978"/>
            <a:ext cx="2979740" cy="500137"/>
          </a:xfrm>
          <a:prstGeom prst="rect">
            <a:avLst/>
          </a:prstGeom>
        </p:spPr>
        <p:txBody>
          <a:bodyPr wrap="square" lIns="0" tIns="0" rIns="0" bIns="0" rtlCol="0" anchor="t">
            <a:spAutoFit/>
          </a:bodyPr>
          <a:lstStyle/>
          <a:p>
            <a:pPr marL="0" lvl="0" indent="0">
              <a:lnSpc>
                <a:spcPts val="3949"/>
              </a:lnSpc>
            </a:pPr>
            <a:r>
              <a:rPr lang="en-US" sz="3656" spc="-91" dirty="0">
                <a:solidFill>
                  <a:srgbClr val="112D4E"/>
                </a:solidFill>
                <a:latin typeface="Barlow Bold"/>
              </a:rPr>
              <a:t>Stress</a:t>
            </a:r>
          </a:p>
        </p:txBody>
      </p:sp>
      <p:sp>
        <p:nvSpPr>
          <p:cNvPr id="28" name="TextBox 28"/>
          <p:cNvSpPr txBox="1"/>
          <p:nvPr/>
        </p:nvSpPr>
        <p:spPr>
          <a:xfrm>
            <a:off x="4800567" y="7038938"/>
            <a:ext cx="3162804" cy="519000"/>
          </a:xfrm>
          <a:prstGeom prst="rect">
            <a:avLst/>
          </a:prstGeom>
        </p:spPr>
        <p:txBody>
          <a:bodyPr lIns="0" tIns="0" rIns="0" bIns="0" rtlCol="0" anchor="t">
            <a:spAutoFit/>
          </a:bodyPr>
          <a:lstStyle/>
          <a:p>
            <a:pPr marL="0" lvl="0" indent="0">
              <a:lnSpc>
                <a:spcPts val="3949"/>
              </a:lnSpc>
            </a:pPr>
            <a:r>
              <a:rPr lang="en-US" sz="3656" spc="-91" dirty="0">
                <a:solidFill>
                  <a:srgbClr val="112D4E"/>
                </a:solidFill>
                <a:latin typeface="Barlow Bold"/>
              </a:rPr>
              <a:t>Lack of Sleep</a:t>
            </a:r>
          </a:p>
        </p:txBody>
      </p:sp>
      <p:grpSp>
        <p:nvGrpSpPr>
          <p:cNvPr id="38" name="Group 14">
            <a:extLst>
              <a:ext uri="{FF2B5EF4-FFF2-40B4-BE49-F238E27FC236}">
                <a16:creationId xmlns:a16="http://schemas.microsoft.com/office/drawing/2014/main" id="{2C95077F-36A9-96E1-2CEF-D1669A2CB408}"/>
              </a:ext>
            </a:extLst>
          </p:cNvPr>
          <p:cNvGrpSpPr/>
          <p:nvPr/>
        </p:nvGrpSpPr>
        <p:grpSpPr>
          <a:xfrm>
            <a:off x="7931956" y="7002878"/>
            <a:ext cx="626542" cy="626542"/>
            <a:chOff x="0" y="0"/>
            <a:chExt cx="812800" cy="812800"/>
          </a:xfrm>
        </p:grpSpPr>
        <p:sp>
          <p:nvSpPr>
            <p:cNvPr id="39" name="Freeform 15">
              <a:extLst>
                <a:ext uri="{FF2B5EF4-FFF2-40B4-BE49-F238E27FC236}">
                  <a16:creationId xmlns:a16="http://schemas.microsoft.com/office/drawing/2014/main" id="{8A2DC671-16BD-12B2-5E7F-1C5F699A661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40" name="TextBox 16">
              <a:extLst>
                <a:ext uri="{FF2B5EF4-FFF2-40B4-BE49-F238E27FC236}">
                  <a16:creationId xmlns:a16="http://schemas.microsoft.com/office/drawing/2014/main" id="{1E1FE3F4-41B7-F295-906E-1CBC0D691BE3}"/>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41" name="Group 17">
            <a:extLst>
              <a:ext uri="{FF2B5EF4-FFF2-40B4-BE49-F238E27FC236}">
                <a16:creationId xmlns:a16="http://schemas.microsoft.com/office/drawing/2014/main" id="{98805A09-1EDE-2600-018C-FB492B5FD5B5}"/>
              </a:ext>
            </a:extLst>
          </p:cNvPr>
          <p:cNvGrpSpPr/>
          <p:nvPr/>
        </p:nvGrpSpPr>
        <p:grpSpPr>
          <a:xfrm>
            <a:off x="10855270" y="6994820"/>
            <a:ext cx="626542" cy="626542"/>
            <a:chOff x="0" y="0"/>
            <a:chExt cx="812800" cy="812800"/>
          </a:xfrm>
        </p:grpSpPr>
        <p:sp>
          <p:nvSpPr>
            <p:cNvPr id="42" name="Freeform 18">
              <a:extLst>
                <a:ext uri="{FF2B5EF4-FFF2-40B4-BE49-F238E27FC236}">
                  <a16:creationId xmlns:a16="http://schemas.microsoft.com/office/drawing/2014/main" id="{7D3545D5-00A1-63DD-8A2F-8D8B37A8472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FFB613">
                    <a:alpha val="100000"/>
                  </a:srgbClr>
                </a:gs>
                <a:gs pos="100000">
                  <a:srgbClr val="FFE42F">
                    <a:alpha val="100000"/>
                  </a:srgbClr>
                </a:gs>
              </a:gsLst>
              <a:lin ang="5400000"/>
            </a:gradFill>
          </p:spPr>
          <p:txBody>
            <a:bodyPr/>
            <a:lstStyle/>
            <a:p>
              <a:endParaRPr lang="en-US"/>
            </a:p>
          </p:txBody>
        </p:sp>
        <p:sp>
          <p:nvSpPr>
            <p:cNvPr id="43" name="TextBox 19">
              <a:extLst>
                <a:ext uri="{FF2B5EF4-FFF2-40B4-BE49-F238E27FC236}">
                  <a16:creationId xmlns:a16="http://schemas.microsoft.com/office/drawing/2014/main" id="{8E810B3D-5295-5D0D-0ADE-9349DAD79794}"/>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44" name="TextBox 27">
            <a:extLst>
              <a:ext uri="{FF2B5EF4-FFF2-40B4-BE49-F238E27FC236}">
                <a16:creationId xmlns:a16="http://schemas.microsoft.com/office/drawing/2014/main" id="{E3008EC1-F531-B3EE-32E8-3699F95C076F}"/>
              </a:ext>
            </a:extLst>
          </p:cNvPr>
          <p:cNvSpPr txBox="1"/>
          <p:nvPr/>
        </p:nvSpPr>
        <p:spPr>
          <a:xfrm>
            <a:off x="8610220" y="7040978"/>
            <a:ext cx="2979740" cy="500137"/>
          </a:xfrm>
          <a:prstGeom prst="rect">
            <a:avLst/>
          </a:prstGeom>
        </p:spPr>
        <p:txBody>
          <a:bodyPr wrap="square" lIns="0" tIns="0" rIns="0" bIns="0" rtlCol="0" anchor="t">
            <a:spAutoFit/>
          </a:bodyPr>
          <a:lstStyle/>
          <a:p>
            <a:pPr marL="0" lvl="0" indent="0">
              <a:lnSpc>
                <a:spcPts val="3949"/>
              </a:lnSpc>
            </a:pPr>
            <a:r>
              <a:rPr lang="en-US" sz="3656" spc="-91" dirty="0">
                <a:solidFill>
                  <a:srgbClr val="112D4E"/>
                </a:solidFill>
                <a:latin typeface="Barlow Bold"/>
              </a:rPr>
              <a:t>Ageing</a:t>
            </a:r>
          </a:p>
        </p:txBody>
      </p:sp>
      <p:sp>
        <p:nvSpPr>
          <p:cNvPr id="45" name="TextBox 28">
            <a:extLst>
              <a:ext uri="{FF2B5EF4-FFF2-40B4-BE49-F238E27FC236}">
                <a16:creationId xmlns:a16="http://schemas.microsoft.com/office/drawing/2014/main" id="{FDBDBE1A-DDD5-ED66-37CB-40D7E3BBFD49}"/>
              </a:ext>
            </a:extLst>
          </p:cNvPr>
          <p:cNvSpPr txBox="1"/>
          <p:nvPr/>
        </p:nvSpPr>
        <p:spPr>
          <a:xfrm>
            <a:off x="11602380" y="7034562"/>
            <a:ext cx="3162804" cy="519000"/>
          </a:xfrm>
          <a:prstGeom prst="rect">
            <a:avLst/>
          </a:prstGeom>
        </p:spPr>
        <p:txBody>
          <a:bodyPr lIns="0" tIns="0" rIns="0" bIns="0" rtlCol="0" anchor="t">
            <a:spAutoFit/>
          </a:bodyPr>
          <a:lstStyle/>
          <a:p>
            <a:pPr marL="0" lvl="0" indent="0">
              <a:lnSpc>
                <a:spcPts val="3949"/>
              </a:lnSpc>
            </a:pPr>
            <a:r>
              <a:rPr lang="en-US" sz="3656" spc="-91" dirty="0">
                <a:solidFill>
                  <a:srgbClr val="112D4E"/>
                </a:solidFill>
                <a:latin typeface="Barlow Bold"/>
              </a:rPr>
              <a:t>Vices/</a:t>
            </a:r>
            <a:r>
              <a:rPr lang="en-US" sz="3656" spc="-91" dirty="0" err="1">
                <a:solidFill>
                  <a:srgbClr val="112D4E"/>
                </a:solidFill>
                <a:latin typeface="Barlow Bold"/>
              </a:rPr>
              <a:t>Bisyo</a:t>
            </a:r>
            <a:endParaRPr lang="en-US" sz="3656" spc="-91" dirty="0">
              <a:solidFill>
                <a:srgbClr val="112D4E"/>
              </a:solidFill>
              <a:latin typeface="Barlow Bold"/>
            </a:endParaRPr>
          </a:p>
        </p:txBody>
      </p:sp>
      <p:grpSp>
        <p:nvGrpSpPr>
          <p:cNvPr id="46" name="Group 14">
            <a:extLst>
              <a:ext uri="{FF2B5EF4-FFF2-40B4-BE49-F238E27FC236}">
                <a16:creationId xmlns:a16="http://schemas.microsoft.com/office/drawing/2014/main" id="{9C040A8C-FB27-9E37-E81F-36A39039A057}"/>
              </a:ext>
            </a:extLst>
          </p:cNvPr>
          <p:cNvGrpSpPr/>
          <p:nvPr/>
        </p:nvGrpSpPr>
        <p:grpSpPr>
          <a:xfrm>
            <a:off x="14249304" y="7004618"/>
            <a:ext cx="626542" cy="626542"/>
            <a:chOff x="0" y="0"/>
            <a:chExt cx="812800" cy="812800"/>
          </a:xfrm>
        </p:grpSpPr>
        <p:sp>
          <p:nvSpPr>
            <p:cNvPr id="47" name="Freeform 15">
              <a:extLst>
                <a:ext uri="{FF2B5EF4-FFF2-40B4-BE49-F238E27FC236}">
                  <a16:creationId xmlns:a16="http://schemas.microsoft.com/office/drawing/2014/main" id="{2361AF12-4430-A7F9-68EF-EDBB10490D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48" name="TextBox 16">
              <a:extLst>
                <a:ext uri="{FF2B5EF4-FFF2-40B4-BE49-F238E27FC236}">
                  <a16:creationId xmlns:a16="http://schemas.microsoft.com/office/drawing/2014/main" id="{8DCBCAA9-3667-7377-ACC3-082550744D95}"/>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52" name="TextBox 27">
            <a:extLst>
              <a:ext uri="{FF2B5EF4-FFF2-40B4-BE49-F238E27FC236}">
                <a16:creationId xmlns:a16="http://schemas.microsoft.com/office/drawing/2014/main" id="{744E3887-1371-781E-5770-C37CE3B03E44}"/>
              </a:ext>
            </a:extLst>
          </p:cNvPr>
          <p:cNvSpPr txBox="1"/>
          <p:nvPr/>
        </p:nvSpPr>
        <p:spPr>
          <a:xfrm>
            <a:off x="14494322" y="7032247"/>
            <a:ext cx="2979740" cy="1000274"/>
          </a:xfrm>
          <a:prstGeom prst="rect">
            <a:avLst/>
          </a:prstGeom>
        </p:spPr>
        <p:txBody>
          <a:bodyPr wrap="square" lIns="0" tIns="0" rIns="0" bIns="0" rtlCol="0" anchor="t">
            <a:spAutoFit/>
          </a:bodyPr>
          <a:lstStyle/>
          <a:p>
            <a:pPr marL="0" lvl="0" indent="0" algn="ctr">
              <a:lnSpc>
                <a:spcPts val="3949"/>
              </a:lnSpc>
            </a:pPr>
            <a:r>
              <a:rPr lang="en-US" sz="3656" spc="-91" dirty="0">
                <a:solidFill>
                  <a:srgbClr val="112D4E"/>
                </a:solidFill>
                <a:latin typeface="Barlow Bold"/>
              </a:rPr>
              <a:t>Unhealthy Foods</a:t>
            </a:r>
          </a:p>
        </p:txBody>
      </p:sp>
      <p:pic>
        <p:nvPicPr>
          <p:cNvPr id="63" name="Picture 62">
            <a:extLst>
              <a:ext uri="{FF2B5EF4-FFF2-40B4-BE49-F238E27FC236}">
                <a16:creationId xmlns:a16="http://schemas.microsoft.com/office/drawing/2014/main" id="{BFBF8304-A5D3-1E5D-7EE6-0922ABA0C3E5}"/>
              </a:ext>
            </a:extLst>
          </p:cNvPr>
          <p:cNvPicPr>
            <a:picLocks noChangeAspect="1"/>
          </p:cNvPicPr>
          <p:nvPr/>
        </p:nvPicPr>
        <p:blipFill>
          <a:blip r:embed="rId7">
            <a:clrChange>
              <a:clrFrom>
                <a:srgbClr val="368AE7"/>
              </a:clrFrom>
              <a:clrTo>
                <a:srgbClr val="368AE7">
                  <a:alpha val="0"/>
                </a:srgbClr>
              </a:clrTo>
            </a:clrChange>
            <a:extLst>
              <a:ext uri="{28A0092B-C50C-407E-A947-70E740481C1C}">
                <a14:useLocalDpi xmlns:a14="http://schemas.microsoft.com/office/drawing/2010/main" val="0"/>
              </a:ext>
            </a:extLst>
          </a:blip>
          <a:stretch>
            <a:fillRect/>
          </a:stretch>
        </p:blipFill>
        <p:spPr>
          <a:xfrm>
            <a:off x="14136953" y="2776783"/>
            <a:ext cx="3991761" cy="4196466"/>
          </a:xfrm>
          <a:prstGeom prst="rect">
            <a:avLst/>
          </a:prstGeom>
        </p:spPr>
      </p:pic>
      <p:sp>
        <p:nvSpPr>
          <p:cNvPr id="64" name="TextBox 63">
            <a:extLst>
              <a:ext uri="{FF2B5EF4-FFF2-40B4-BE49-F238E27FC236}">
                <a16:creationId xmlns:a16="http://schemas.microsoft.com/office/drawing/2014/main" id="{3852AF85-26C9-AA19-1B87-37453305B9E9}"/>
              </a:ext>
            </a:extLst>
          </p:cNvPr>
          <p:cNvSpPr txBox="1"/>
          <p:nvPr/>
        </p:nvSpPr>
        <p:spPr>
          <a:xfrm>
            <a:off x="13896869" y="2731327"/>
            <a:ext cx="4298650" cy="4247317"/>
          </a:xfrm>
          <a:prstGeom prst="rect">
            <a:avLst/>
          </a:prstGeom>
          <a:noFill/>
        </p:spPr>
        <p:txBody>
          <a:bodyPr wrap="square" rtlCol="0">
            <a:spAutoFit/>
          </a:bodyPr>
          <a:lstStyle/>
          <a:p>
            <a:pPr algn="ctr"/>
            <a:r>
              <a:rPr lang="en-US" sz="5400" b="1" dirty="0">
                <a:solidFill>
                  <a:srgbClr val="FF0000"/>
                </a:solidFill>
                <a:effectLst>
                  <a:glow rad="127000">
                    <a:srgbClr val="FFFF00"/>
                  </a:glow>
                </a:effectLst>
                <a:latin typeface="Arial Rounded MT Bold" panose="020F0704030504030204" pitchFamily="34" charset="77"/>
              </a:rPr>
              <a:t>SUGAR        </a:t>
            </a:r>
          </a:p>
          <a:p>
            <a:pPr algn="ctr"/>
            <a:endParaRPr lang="en-US" sz="5400" b="1" dirty="0">
              <a:solidFill>
                <a:srgbClr val="FF0000"/>
              </a:solidFill>
              <a:effectLst>
                <a:glow rad="127000">
                  <a:srgbClr val="FFFF00"/>
                </a:glow>
              </a:effectLst>
              <a:latin typeface="Arial Rounded MT Bold" panose="020F0704030504030204" pitchFamily="34" charset="77"/>
            </a:endParaRPr>
          </a:p>
          <a:p>
            <a:pPr algn="ctr"/>
            <a:endParaRPr lang="en-US" sz="5400" b="1" dirty="0">
              <a:solidFill>
                <a:srgbClr val="FF0000"/>
              </a:solidFill>
              <a:effectLst>
                <a:glow rad="127000">
                  <a:srgbClr val="FFFF00"/>
                </a:glow>
              </a:effectLst>
              <a:latin typeface="Arial Rounded MT Bold" panose="020F0704030504030204" pitchFamily="34" charset="77"/>
            </a:endParaRPr>
          </a:p>
          <a:p>
            <a:pPr algn="ctr"/>
            <a:endParaRPr lang="en-US" sz="5400" b="1" dirty="0">
              <a:solidFill>
                <a:srgbClr val="FF0000"/>
              </a:solidFill>
              <a:effectLst>
                <a:glow rad="127000">
                  <a:srgbClr val="FFFF00"/>
                </a:glow>
              </a:effectLst>
              <a:latin typeface="Arial Rounded MT Bold" panose="020F0704030504030204" pitchFamily="34" charset="77"/>
            </a:endParaRPr>
          </a:p>
          <a:p>
            <a:pPr algn="ctr"/>
            <a:r>
              <a:rPr lang="en-US" sz="5400" b="1" dirty="0">
                <a:solidFill>
                  <a:srgbClr val="FF0000"/>
                </a:solidFill>
                <a:effectLst>
                  <a:glow rad="127000">
                    <a:srgbClr val="FFFF00"/>
                  </a:glow>
                </a:effectLst>
                <a:latin typeface="Arial Rounded MT Bold" panose="020F0704030504030204" pitchFamily="34" charset="77"/>
              </a:rPr>
              <a:t>TRANS FAT</a:t>
            </a:r>
          </a:p>
        </p:txBody>
      </p:sp>
      <p:pic>
        <p:nvPicPr>
          <p:cNvPr id="65" name="Picture 20" descr="Free Poison Symbol Png, Download Free Poison Symbol Png png images, Free  ClipArts on Clipart Library">
            <a:extLst>
              <a:ext uri="{FF2B5EF4-FFF2-40B4-BE49-F238E27FC236}">
                <a16:creationId xmlns:a16="http://schemas.microsoft.com/office/drawing/2014/main" id="{354E958B-BB0C-CBA0-3D60-F1BD9161A2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361551" y="4037591"/>
            <a:ext cx="1369286" cy="186016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73684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dissolve">
                                      <p:cBhvr>
                                        <p:cTn id="12" dur="500"/>
                                        <p:tgtEl>
                                          <p:spTgt spid="33"/>
                                        </p:tgtEl>
                                      </p:cBhvr>
                                    </p:animEffect>
                                  </p:childTnLst>
                                </p:cTn>
                              </p:par>
                              <p:par>
                                <p:cTn id="13" presetID="9"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dissolve">
                                      <p:cBhvr>
                                        <p:cTn id="15" dur="500"/>
                                        <p:tgtEl>
                                          <p:spTgt spid="34"/>
                                        </p:tgtEl>
                                      </p:cBhvr>
                                    </p:animEffect>
                                  </p:childTnLst>
                                </p:cTn>
                              </p:par>
                              <p:par>
                                <p:cTn id="16" presetID="9" presetClass="entr" presetSubtype="0"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dissolve">
                                      <p:cBhvr>
                                        <p:cTn id="18" dur="500"/>
                                        <p:tgtEl>
                                          <p:spTgt spid="55"/>
                                        </p:tgtEl>
                                      </p:cBhvr>
                                    </p:animEffect>
                                  </p:childTnLst>
                                </p:cTn>
                              </p:par>
                              <p:par>
                                <p:cTn id="19" presetID="9"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dissolv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dissolve">
                                      <p:cBhvr>
                                        <p:cTn id="29" dur="500"/>
                                        <p:tgtEl>
                                          <p:spTgt spid="36"/>
                                        </p:tgtEl>
                                      </p:cBhvr>
                                    </p:animEffect>
                                  </p:childTnLst>
                                </p:cTn>
                              </p:par>
                              <p:par>
                                <p:cTn id="30" presetID="9" presetClass="entr" presetSubtype="0"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dissolve">
                                      <p:cBhvr>
                                        <p:cTn id="32" dur="500"/>
                                        <p:tgtEl>
                                          <p:spTgt spid="5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500"/>
                                        <p:tgtEl>
                                          <p:spTgt spid="3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dissolve">
                                      <p:cBhvr>
                                        <p:cTn id="38" dur="500"/>
                                        <p:tgtEl>
                                          <p:spTgt spid="28"/>
                                        </p:tgtEl>
                                      </p:cBhvr>
                                    </p:animEffect>
                                  </p:childTnLst>
                                </p:cTn>
                              </p:par>
                              <p:par>
                                <p:cTn id="39" presetID="9"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dissolve">
                                      <p:cBhvr>
                                        <p:cTn id="46" dur="500"/>
                                        <p:tgtEl>
                                          <p:spTgt spid="3"/>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dissolve">
                                      <p:cBhvr>
                                        <p:cTn id="49" dur="500"/>
                                        <p:tgtEl>
                                          <p:spTgt spid="2"/>
                                        </p:tgtEl>
                                      </p:cBhvr>
                                    </p:animEffect>
                                  </p:childTnLst>
                                </p:cTn>
                              </p:par>
                              <p:par>
                                <p:cTn id="50" presetID="9" presetClass="entr" presetSubtype="0" fill="hold" nodeType="withEffect">
                                  <p:stCondLst>
                                    <p:cond delay="0"/>
                                  </p:stCondLst>
                                  <p:childTnLst>
                                    <p:set>
                                      <p:cBhvr>
                                        <p:cTn id="51" dur="1" fill="hold">
                                          <p:stCondLst>
                                            <p:cond delay="0"/>
                                          </p:stCondLst>
                                        </p:cTn>
                                        <p:tgtEl>
                                          <p:spTgt spid="59"/>
                                        </p:tgtEl>
                                        <p:attrNameLst>
                                          <p:attrName>style.visibility</p:attrName>
                                        </p:attrNameLst>
                                      </p:cBhvr>
                                      <p:to>
                                        <p:strVal val="visible"/>
                                      </p:to>
                                    </p:set>
                                    <p:animEffect transition="in" filter="dissolve">
                                      <p:cBhvr>
                                        <p:cTn id="52" dur="500"/>
                                        <p:tgtEl>
                                          <p:spTgt spid="59"/>
                                        </p:tgtEl>
                                      </p:cBhvr>
                                    </p:animEffect>
                                  </p:childTnLst>
                                </p:cTn>
                              </p:par>
                              <p:par>
                                <p:cTn id="53" presetID="9" presetClass="entr" presetSubtype="0" fill="hold"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dissolve">
                                      <p:cBhvr>
                                        <p:cTn id="55" dur="500"/>
                                        <p:tgtEl>
                                          <p:spTgt spid="38"/>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dissolve">
                                      <p:cBhvr>
                                        <p:cTn id="58" dur="500"/>
                                        <p:tgtEl>
                                          <p:spTgt spid="44"/>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dissolve">
                                      <p:cBhvr>
                                        <p:cTn id="63" dur="500"/>
                                        <p:tgtEl>
                                          <p:spTgt spid="61"/>
                                        </p:tgtEl>
                                      </p:cBhvr>
                                    </p:animEffect>
                                  </p:childTnLst>
                                </p:cTn>
                              </p:par>
                              <p:par>
                                <p:cTn id="64" presetID="9" presetClass="entr" presetSubtype="0" fill="hold" nodeType="with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dissolve">
                                      <p:cBhvr>
                                        <p:cTn id="66" dur="500"/>
                                        <p:tgtEl>
                                          <p:spTgt spid="6"/>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dissolve">
                                      <p:cBhvr>
                                        <p:cTn id="69" dur="500"/>
                                        <p:tgtEl>
                                          <p:spTgt spid="5"/>
                                        </p:tgtEl>
                                      </p:cBhvr>
                                    </p:animEffect>
                                  </p:childTnLst>
                                </p:cTn>
                              </p:par>
                              <p:par>
                                <p:cTn id="70" presetID="9"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dissolve">
                                      <p:cBhvr>
                                        <p:cTn id="72" dur="500"/>
                                        <p:tgtEl>
                                          <p:spTgt spid="41"/>
                                        </p:tgtEl>
                                      </p:cBhvr>
                                    </p:animEffect>
                                  </p:childTnLst>
                                </p:cTn>
                              </p:par>
                              <p:par>
                                <p:cTn id="73" presetID="9"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dissolve">
                                      <p:cBhvr>
                                        <p:cTn id="75" dur="500"/>
                                        <p:tgtEl>
                                          <p:spTgt spid="45"/>
                                        </p:tgtEl>
                                      </p:cBhvr>
                                    </p:animEffect>
                                  </p:childTnLst>
                                </p:cTn>
                              </p:par>
                            </p:childTnLst>
                          </p:cTn>
                        </p:par>
                      </p:childTnLst>
                    </p:cTn>
                  </p:par>
                  <p:par>
                    <p:cTn id="76" fill="hold">
                      <p:stCondLst>
                        <p:cond delay="indefinite"/>
                      </p:stCondLst>
                      <p:childTnLst>
                        <p:par>
                          <p:cTn id="77" fill="hold">
                            <p:stCondLst>
                              <p:cond delay="0"/>
                            </p:stCondLst>
                            <p:childTnLst>
                              <p:par>
                                <p:cTn id="78" presetID="9" presetClass="entr" presetSubtype="0" fill="hold" nodeType="clickEffect">
                                  <p:stCondLst>
                                    <p:cond delay="0"/>
                                  </p:stCondLst>
                                  <p:childTnLst>
                                    <p:set>
                                      <p:cBhvr>
                                        <p:cTn id="79" dur="1" fill="hold">
                                          <p:stCondLst>
                                            <p:cond delay="0"/>
                                          </p:stCondLst>
                                        </p:cTn>
                                        <p:tgtEl>
                                          <p:spTgt spid="63"/>
                                        </p:tgtEl>
                                        <p:attrNameLst>
                                          <p:attrName>style.visibility</p:attrName>
                                        </p:attrNameLst>
                                      </p:cBhvr>
                                      <p:to>
                                        <p:strVal val="visible"/>
                                      </p:to>
                                    </p:set>
                                    <p:animEffect transition="in" filter="dissolve">
                                      <p:cBhvr>
                                        <p:cTn id="80" dur="500"/>
                                        <p:tgtEl>
                                          <p:spTgt spid="63"/>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dissolve">
                                      <p:cBhvr>
                                        <p:cTn id="83" dur="500"/>
                                        <p:tgtEl>
                                          <p:spTgt spid="10"/>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dissolve">
                                      <p:cBhvr>
                                        <p:cTn id="86" dur="500"/>
                                        <p:tgtEl>
                                          <p:spTgt spid="8"/>
                                        </p:tgtEl>
                                      </p:cBhvr>
                                    </p:animEffect>
                                  </p:childTnLst>
                                </p:cTn>
                              </p:par>
                              <p:par>
                                <p:cTn id="87" presetID="9" presetClass="entr" presetSubtype="0" fill="hold" nodeType="withEffect">
                                  <p:stCondLst>
                                    <p:cond delay="0"/>
                                  </p:stCondLst>
                                  <p:childTnLst>
                                    <p:set>
                                      <p:cBhvr>
                                        <p:cTn id="88" dur="1" fill="hold">
                                          <p:stCondLst>
                                            <p:cond delay="0"/>
                                          </p:stCondLst>
                                        </p:cTn>
                                        <p:tgtEl>
                                          <p:spTgt spid="46"/>
                                        </p:tgtEl>
                                        <p:attrNameLst>
                                          <p:attrName>style.visibility</p:attrName>
                                        </p:attrNameLst>
                                      </p:cBhvr>
                                      <p:to>
                                        <p:strVal val="visible"/>
                                      </p:to>
                                    </p:set>
                                    <p:animEffect transition="in" filter="dissolve">
                                      <p:cBhvr>
                                        <p:cTn id="89" dur="500"/>
                                        <p:tgtEl>
                                          <p:spTgt spid="46"/>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dissolve">
                                      <p:cBhvr>
                                        <p:cTn id="92" dur="500"/>
                                        <p:tgtEl>
                                          <p:spTgt spid="52"/>
                                        </p:tgtEl>
                                      </p:cBhvr>
                                    </p:animEffect>
                                  </p:childTnLst>
                                </p:cTn>
                              </p:par>
                            </p:childTnLst>
                          </p:cTn>
                        </p:par>
                      </p:childTnLst>
                    </p:cTn>
                  </p:par>
                  <p:par>
                    <p:cTn id="93" fill="hold">
                      <p:stCondLst>
                        <p:cond delay="indefinite"/>
                      </p:stCondLst>
                      <p:childTnLst>
                        <p:par>
                          <p:cTn id="94" fill="hold">
                            <p:stCondLst>
                              <p:cond delay="0"/>
                            </p:stCondLst>
                            <p:childTnLst>
                              <p:par>
                                <p:cTn id="95" presetID="23" presetClass="entr" presetSubtype="16" fill="hold" nodeType="clickEffect">
                                  <p:stCondLst>
                                    <p:cond delay="0"/>
                                  </p:stCondLst>
                                  <p:childTnLst>
                                    <p:set>
                                      <p:cBhvr>
                                        <p:cTn id="96" dur="1" fill="hold">
                                          <p:stCondLst>
                                            <p:cond delay="0"/>
                                          </p:stCondLst>
                                        </p:cTn>
                                        <p:tgtEl>
                                          <p:spTgt spid="65"/>
                                        </p:tgtEl>
                                        <p:attrNameLst>
                                          <p:attrName>style.visibility</p:attrName>
                                        </p:attrNameLst>
                                      </p:cBhvr>
                                      <p:to>
                                        <p:strVal val="visible"/>
                                      </p:to>
                                    </p:set>
                                    <p:anim calcmode="lin" valueType="num">
                                      <p:cBhvr>
                                        <p:cTn id="97" dur="500" fill="hold"/>
                                        <p:tgtEl>
                                          <p:spTgt spid="65"/>
                                        </p:tgtEl>
                                        <p:attrNameLst>
                                          <p:attrName>ppt_w</p:attrName>
                                        </p:attrNameLst>
                                      </p:cBhvr>
                                      <p:tavLst>
                                        <p:tav tm="0">
                                          <p:val>
                                            <p:fltVal val="0"/>
                                          </p:val>
                                        </p:tav>
                                        <p:tav tm="100000">
                                          <p:val>
                                            <p:strVal val="#ppt_w"/>
                                          </p:val>
                                        </p:tav>
                                      </p:tavLst>
                                    </p:anim>
                                    <p:anim calcmode="lin" valueType="num">
                                      <p:cBhvr>
                                        <p:cTn id="98" dur="500" fill="hold"/>
                                        <p:tgtEl>
                                          <p:spTgt spid="65"/>
                                        </p:tgtEl>
                                        <p:attrNameLst>
                                          <p:attrName>ppt_h</p:attrName>
                                        </p:attrNameLst>
                                      </p:cBhvr>
                                      <p:tavLst>
                                        <p:tav tm="0">
                                          <p:val>
                                            <p:fltVal val="0"/>
                                          </p:val>
                                        </p:tav>
                                        <p:tav tm="100000">
                                          <p:val>
                                            <p:strVal val="#ppt_h"/>
                                          </p:val>
                                        </p:tav>
                                      </p:tavLst>
                                    </p:anim>
                                  </p:childTnLst>
                                </p:cTn>
                              </p:par>
                              <p:par>
                                <p:cTn id="99" presetID="23" presetClass="entr" presetSubtype="16" fill="hold" grpId="0" nodeType="withEffect">
                                  <p:stCondLst>
                                    <p:cond delay="0"/>
                                  </p:stCondLst>
                                  <p:childTnLst>
                                    <p:set>
                                      <p:cBhvr>
                                        <p:cTn id="100" dur="1" fill="hold">
                                          <p:stCondLst>
                                            <p:cond delay="0"/>
                                          </p:stCondLst>
                                        </p:cTn>
                                        <p:tgtEl>
                                          <p:spTgt spid="64"/>
                                        </p:tgtEl>
                                        <p:attrNameLst>
                                          <p:attrName>style.visibility</p:attrName>
                                        </p:attrNameLst>
                                      </p:cBhvr>
                                      <p:to>
                                        <p:strVal val="visible"/>
                                      </p:to>
                                    </p:set>
                                    <p:anim calcmode="lin" valueType="num">
                                      <p:cBhvr>
                                        <p:cTn id="101" dur="500" fill="hold"/>
                                        <p:tgtEl>
                                          <p:spTgt spid="64"/>
                                        </p:tgtEl>
                                        <p:attrNameLst>
                                          <p:attrName>ppt_w</p:attrName>
                                        </p:attrNameLst>
                                      </p:cBhvr>
                                      <p:tavLst>
                                        <p:tav tm="0">
                                          <p:val>
                                            <p:fltVal val="0"/>
                                          </p:val>
                                        </p:tav>
                                        <p:tav tm="100000">
                                          <p:val>
                                            <p:strVal val="#ppt_w"/>
                                          </p:val>
                                        </p:tav>
                                      </p:tavLst>
                                    </p:anim>
                                    <p:anim calcmode="lin" valueType="num">
                                      <p:cBhvr>
                                        <p:cTn id="102" dur="500" fill="hold"/>
                                        <p:tgtEl>
                                          <p:spTgt spid="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0" grpId="0" animBg="1"/>
      <p:bldP spid="2" grpId="0" animBg="1"/>
      <p:bldP spid="5" grpId="0" animBg="1"/>
      <p:bldP spid="8" grpId="0" animBg="1"/>
      <p:bldP spid="10" grpId="0" animBg="1"/>
      <p:bldP spid="20" grpId="0"/>
      <p:bldP spid="27" grpId="0"/>
      <p:bldP spid="28" grpId="0"/>
      <p:bldP spid="44" grpId="0"/>
      <p:bldP spid="45" grpId="0"/>
      <p:bldP spid="52" grpId="0"/>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60D0F094-454E-EA98-3ECC-4011E808624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1698" y="22260"/>
            <a:ext cx="3112646" cy="3267255"/>
          </a:xfrm>
          <a:prstGeom prst="rect">
            <a:avLst/>
          </a:prstGeom>
        </p:spPr>
      </p:pic>
      <p:sp>
        <p:nvSpPr>
          <p:cNvPr id="2" name="TextBox 20">
            <a:extLst>
              <a:ext uri="{FF2B5EF4-FFF2-40B4-BE49-F238E27FC236}">
                <a16:creationId xmlns:a16="http://schemas.microsoft.com/office/drawing/2014/main" id="{CEFDF54B-0D6C-1200-13A8-392C13253DB9}"/>
              </a:ext>
            </a:extLst>
          </p:cNvPr>
          <p:cNvSpPr txBox="1"/>
          <p:nvPr/>
        </p:nvSpPr>
        <p:spPr>
          <a:xfrm>
            <a:off x="2514600" y="587306"/>
            <a:ext cx="11151231" cy="1179810"/>
          </a:xfrm>
          <a:prstGeom prst="rect">
            <a:avLst/>
          </a:prstGeom>
        </p:spPr>
        <p:txBody>
          <a:bodyPr wrap="square" lIns="0" tIns="0" rIns="0" bIns="0" rtlCol="0" anchor="t">
            <a:spAutoFit/>
          </a:bodyPr>
          <a:lstStyle/>
          <a:p>
            <a:pPr marL="0" lvl="0" indent="0">
              <a:lnSpc>
                <a:spcPts val="9179"/>
              </a:lnSpc>
            </a:pPr>
            <a:r>
              <a:rPr lang="en-US" sz="8499" spc="-212" dirty="0">
                <a:solidFill>
                  <a:srgbClr val="112D4E"/>
                </a:solidFill>
                <a:latin typeface="Barlow Bold"/>
              </a:rPr>
              <a:t>PINOY EATING HABIT</a:t>
            </a:r>
          </a:p>
        </p:txBody>
      </p:sp>
      <p:pic>
        <p:nvPicPr>
          <p:cNvPr id="3074" name="Picture 2" descr="PINOY CHARACTER DESIGN by josephtalavera on DeviantArt">
            <a:extLst>
              <a:ext uri="{FF2B5EF4-FFF2-40B4-BE49-F238E27FC236}">
                <a16:creationId xmlns:a16="http://schemas.microsoft.com/office/drawing/2014/main" id="{11778574-571D-9E98-FAB1-8D99687A3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188" y="115013"/>
            <a:ext cx="1763412" cy="32481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39A6C10-D3F0-E625-C24A-F973DA6AC93A}"/>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0188" y="2332976"/>
            <a:ext cx="8591462" cy="5681697"/>
          </a:xfrm>
          <a:prstGeom prst="rect">
            <a:avLst/>
          </a:prstGeom>
        </p:spPr>
      </p:pic>
      <p:sp>
        <p:nvSpPr>
          <p:cNvPr id="6" name="TextBox 5">
            <a:extLst>
              <a:ext uri="{FF2B5EF4-FFF2-40B4-BE49-F238E27FC236}">
                <a16:creationId xmlns:a16="http://schemas.microsoft.com/office/drawing/2014/main" id="{F08D8350-E305-CBBC-CB09-0801D5AE1B84}"/>
              </a:ext>
            </a:extLst>
          </p:cNvPr>
          <p:cNvSpPr txBox="1"/>
          <p:nvPr/>
        </p:nvSpPr>
        <p:spPr>
          <a:xfrm>
            <a:off x="10649953" y="4794755"/>
            <a:ext cx="4862379" cy="1754326"/>
          </a:xfrm>
          <a:prstGeom prst="rect">
            <a:avLst/>
          </a:prstGeom>
          <a:noFill/>
        </p:spPr>
        <p:txBody>
          <a:bodyPr wrap="square" rtlCol="0">
            <a:spAutoFit/>
          </a:bodyPr>
          <a:lstStyle/>
          <a:p>
            <a:pPr algn="ctr"/>
            <a:r>
              <a:rPr lang="en-US" sz="3600" b="1" dirty="0">
                <a:solidFill>
                  <a:srgbClr val="FF0000"/>
                </a:solidFill>
                <a:latin typeface="Arial Black" panose="020B0604020202020204" pitchFamily="34" charset="0"/>
                <a:cs typeface="Arial Black" panose="020B0604020202020204" pitchFamily="34" charset="0"/>
              </a:rPr>
              <a:t>The “CARB</a:t>
            </a:r>
          </a:p>
          <a:p>
            <a:pPr algn="ctr"/>
            <a:r>
              <a:rPr lang="en-US" sz="3600" b="1" dirty="0">
                <a:solidFill>
                  <a:srgbClr val="FF0000"/>
                </a:solidFill>
                <a:latin typeface="Arial Black" panose="020B0604020202020204" pitchFamily="34" charset="0"/>
                <a:cs typeface="Arial Black" panose="020B0604020202020204" pitchFamily="34" charset="0"/>
              </a:rPr>
              <a:t>ADDICTION”</a:t>
            </a:r>
          </a:p>
          <a:p>
            <a:pPr algn="ctr"/>
            <a:r>
              <a:rPr lang="en-US" sz="3600" b="1" dirty="0">
                <a:solidFill>
                  <a:srgbClr val="FF0000"/>
                </a:solidFill>
                <a:latin typeface="Arial Black" panose="020B0604020202020204" pitchFamily="34" charset="0"/>
                <a:cs typeface="Arial Black" panose="020B0604020202020204" pitchFamily="34" charset="0"/>
              </a:rPr>
              <a:t>Cycle</a:t>
            </a:r>
          </a:p>
        </p:txBody>
      </p:sp>
      <p:pic>
        <p:nvPicPr>
          <p:cNvPr id="7" name="Picture 6" descr="Coke PNG, Coca Cola Bottle I (833.54 Kb) Free PNG | HDPng">
            <a:extLst>
              <a:ext uri="{FF2B5EF4-FFF2-40B4-BE49-F238E27FC236}">
                <a16:creationId xmlns:a16="http://schemas.microsoft.com/office/drawing/2014/main" id="{D1C9BBD3-B92D-2525-68AD-3DCA10577B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8791" y="4226092"/>
            <a:ext cx="1180984" cy="31492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716845E-8111-34B5-A90C-9A391434524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660" y="1889577"/>
            <a:ext cx="3429000" cy="1104900"/>
          </a:xfrm>
          <a:prstGeom prst="rect">
            <a:avLst/>
          </a:prstGeom>
        </p:spPr>
      </p:pic>
      <p:sp>
        <p:nvSpPr>
          <p:cNvPr id="18" name="TextBox 17">
            <a:extLst>
              <a:ext uri="{FF2B5EF4-FFF2-40B4-BE49-F238E27FC236}">
                <a16:creationId xmlns:a16="http://schemas.microsoft.com/office/drawing/2014/main" id="{20B9E286-0A3B-66D7-7367-074DCB5CDA85}"/>
              </a:ext>
            </a:extLst>
          </p:cNvPr>
          <p:cNvSpPr txBox="1"/>
          <p:nvPr/>
        </p:nvSpPr>
        <p:spPr>
          <a:xfrm>
            <a:off x="9536752" y="2169595"/>
            <a:ext cx="2560034" cy="1446550"/>
          </a:xfrm>
          <a:prstGeom prst="rect">
            <a:avLst/>
          </a:prstGeom>
          <a:noFill/>
        </p:spPr>
        <p:txBody>
          <a:bodyPr wrap="square" rtlCol="0">
            <a:spAutoFit/>
          </a:bodyPr>
          <a:lstStyle/>
          <a:p>
            <a:pPr algn="ctr"/>
            <a:r>
              <a:rPr lang="en-US" sz="4400" b="1" dirty="0"/>
              <a:t>Hunger</a:t>
            </a:r>
          </a:p>
          <a:p>
            <a:pPr algn="ctr"/>
            <a:r>
              <a:rPr lang="en-US" sz="4400" b="1" dirty="0"/>
              <a:t>Cravings</a:t>
            </a:r>
          </a:p>
        </p:txBody>
      </p:sp>
      <p:sp>
        <p:nvSpPr>
          <p:cNvPr id="19" name="TextBox 18">
            <a:extLst>
              <a:ext uri="{FF2B5EF4-FFF2-40B4-BE49-F238E27FC236}">
                <a16:creationId xmlns:a16="http://schemas.microsoft.com/office/drawing/2014/main" id="{DB258D79-E687-10A2-4291-8E074A33CCF9}"/>
              </a:ext>
            </a:extLst>
          </p:cNvPr>
          <p:cNvSpPr txBox="1"/>
          <p:nvPr/>
        </p:nvSpPr>
        <p:spPr>
          <a:xfrm>
            <a:off x="14249523" y="2238093"/>
            <a:ext cx="2698013" cy="1446550"/>
          </a:xfrm>
          <a:prstGeom prst="rect">
            <a:avLst/>
          </a:prstGeom>
          <a:noFill/>
        </p:spPr>
        <p:txBody>
          <a:bodyPr wrap="square" rtlCol="0">
            <a:spAutoFit/>
          </a:bodyPr>
          <a:lstStyle/>
          <a:p>
            <a:pPr algn="ctr"/>
            <a:r>
              <a:rPr lang="en-US" sz="4400" b="1" dirty="0"/>
              <a:t>Eat</a:t>
            </a:r>
          </a:p>
          <a:p>
            <a:pPr algn="ctr"/>
            <a:r>
              <a:rPr lang="en-US" sz="4400" b="1" dirty="0"/>
              <a:t>Carbs</a:t>
            </a:r>
          </a:p>
        </p:txBody>
      </p:sp>
      <p:pic>
        <p:nvPicPr>
          <p:cNvPr id="20" name="Picture 19">
            <a:extLst>
              <a:ext uri="{FF2B5EF4-FFF2-40B4-BE49-F238E27FC236}">
                <a16:creationId xmlns:a16="http://schemas.microsoft.com/office/drawing/2014/main" id="{3EEAB85A-885A-C69D-C41C-C558F64242EA}"/>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2478"/>
          <a:stretch/>
        </p:blipFill>
        <p:spPr>
          <a:xfrm rot="3002667">
            <a:off x="15599298" y="3981466"/>
            <a:ext cx="1972438" cy="1104900"/>
          </a:xfrm>
          <a:prstGeom prst="rect">
            <a:avLst/>
          </a:prstGeom>
        </p:spPr>
      </p:pic>
      <p:sp>
        <p:nvSpPr>
          <p:cNvPr id="21" name="TextBox 20">
            <a:extLst>
              <a:ext uri="{FF2B5EF4-FFF2-40B4-BE49-F238E27FC236}">
                <a16:creationId xmlns:a16="http://schemas.microsoft.com/office/drawing/2014/main" id="{FDD49B28-ACA1-BC32-0D4F-703AD9FCE3F3}"/>
              </a:ext>
            </a:extLst>
          </p:cNvPr>
          <p:cNvSpPr txBox="1"/>
          <p:nvPr/>
        </p:nvSpPr>
        <p:spPr>
          <a:xfrm>
            <a:off x="14693026" y="5096083"/>
            <a:ext cx="3397371" cy="1446550"/>
          </a:xfrm>
          <a:prstGeom prst="rect">
            <a:avLst/>
          </a:prstGeom>
          <a:noFill/>
        </p:spPr>
        <p:txBody>
          <a:bodyPr wrap="square" rtlCol="0">
            <a:spAutoFit/>
          </a:bodyPr>
          <a:lstStyle/>
          <a:p>
            <a:pPr algn="ctr"/>
            <a:r>
              <a:rPr lang="en-US" sz="4400" b="1" dirty="0"/>
              <a:t>High Blood</a:t>
            </a:r>
          </a:p>
          <a:p>
            <a:pPr algn="ctr"/>
            <a:r>
              <a:rPr lang="en-US" sz="4400" b="1" dirty="0"/>
              <a:t>Sugar</a:t>
            </a:r>
          </a:p>
        </p:txBody>
      </p:sp>
      <p:pic>
        <p:nvPicPr>
          <p:cNvPr id="22" name="Picture 21">
            <a:extLst>
              <a:ext uri="{FF2B5EF4-FFF2-40B4-BE49-F238E27FC236}">
                <a16:creationId xmlns:a16="http://schemas.microsoft.com/office/drawing/2014/main" id="{92AC3E2C-A6BE-332A-D795-3169F5F85643}"/>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2478"/>
          <a:stretch/>
        </p:blipFill>
        <p:spPr>
          <a:xfrm rot="6455466">
            <a:off x="15301876" y="6831587"/>
            <a:ext cx="1972438" cy="1104900"/>
          </a:xfrm>
          <a:prstGeom prst="rect">
            <a:avLst/>
          </a:prstGeom>
        </p:spPr>
      </p:pic>
      <p:sp>
        <p:nvSpPr>
          <p:cNvPr id="23" name="TextBox 22">
            <a:extLst>
              <a:ext uri="{FF2B5EF4-FFF2-40B4-BE49-F238E27FC236}">
                <a16:creationId xmlns:a16="http://schemas.microsoft.com/office/drawing/2014/main" id="{2BAA2FFD-D2A1-24D4-8B0C-259BC78246D4}"/>
              </a:ext>
            </a:extLst>
          </p:cNvPr>
          <p:cNvSpPr txBox="1"/>
          <p:nvPr/>
        </p:nvSpPr>
        <p:spPr>
          <a:xfrm>
            <a:off x="13804512" y="8028525"/>
            <a:ext cx="3397371" cy="1446550"/>
          </a:xfrm>
          <a:prstGeom prst="rect">
            <a:avLst/>
          </a:prstGeom>
          <a:noFill/>
        </p:spPr>
        <p:txBody>
          <a:bodyPr wrap="square" rtlCol="0">
            <a:spAutoFit/>
          </a:bodyPr>
          <a:lstStyle/>
          <a:p>
            <a:pPr algn="ctr"/>
            <a:r>
              <a:rPr lang="en-US" sz="4400" b="1" dirty="0"/>
              <a:t>Insulin </a:t>
            </a:r>
          </a:p>
          <a:p>
            <a:pPr algn="ctr"/>
            <a:r>
              <a:rPr lang="en-US" sz="4400" b="1" dirty="0"/>
              <a:t>Release</a:t>
            </a:r>
          </a:p>
        </p:txBody>
      </p:sp>
      <p:pic>
        <p:nvPicPr>
          <p:cNvPr id="25" name="Picture 24">
            <a:extLst>
              <a:ext uri="{FF2B5EF4-FFF2-40B4-BE49-F238E27FC236}">
                <a16:creationId xmlns:a16="http://schemas.microsoft.com/office/drawing/2014/main" id="{29AC85F2-46C8-40B8-8523-86AA491570DD}"/>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2478"/>
          <a:stretch/>
        </p:blipFill>
        <p:spPr>
          <a:xfrm rot="9553790">
            <a:off x="12529713" y="8498384"/>
            <a:ext cx="1972438" cy="1104900"/>
          </a:xfrm>
          <a:prstGeom prst="rect">
            <a:avLst/>
          </a:prstGeom>
        </p:spPr>
      </p:pic>
      <p:sp>
        <p:nvSpPr>
          <p:cNvPr id="26" name="TextBox 25">
            <a:extLst>
              <a:ext uri="{FF2B5EF4-FFF2-40B4-BE49-F238E27FC236}">
                <a16:creationId xmlns:a16="http://schemas.microsoft.com/office/drawing/2014/main" id="{AC01F185-E9C8-A9DF-FDFA-C55D19D440A7}"/>
              </a:ext>
            </a:extLst>
          </p:cNvPr>
          <p:cNvSpPr txBox="1"/>
          <p:nvPr/>
        </p:nvSpPr>
        <p:spPr>
          <a:xfrm>
            <a:off x="9683772" y="8028525"/>
            <a:ext cx="3397371" cy="1446550"/>
          </a:xfrm>
          <a:prstGeom prst="rect">
            <a:avLst/>
          </a:prstGeom>
          <a:noFill/>
        </p:spPr>
        <p:txBody>
          <a:bodyPr wrap="square" rtlCol="0">
            <a:spAutoFit/>
          </a:bodyPr>
          <a:lstStyle/>
          <a:p>
            <a:pPr algn="ctr"/>
            <a:r>
              <a:rPr lang="en-US" sz="4400" b="1" dirty="0"/>
              <a:t>Body Fat</a:t>
            </a:r>
          </a:p>
          <a:p>
            <a:pPr algn="ctr"/>
            <a:r>
              <a:rPr lang="en-US" sz="4400" b="1" dirty="0"/>
              <a:t>Production</a:t>
            </a:r>
          </a:p>
        </p:txBody>
      </p:sp>
      <p:pic>
        <p:nvPicPr>
          <p:cNvPr id="27" name="Picture 26">
            <a:extLst>
              <a:ext uri="{FF2B5EF4-FFF2-40B4-BE49-F238E27FC236}">
                <a16:creationId xmlns:a16="http://schemas.microsoft.com/office/drawing/2014/main" id="{45622DFF-157A-8E47-9426-37A5A493537C}"/>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2478"/>
          <a:stretch/>
        </p:blipFill>
        <p:spPr>
          <a:xfrm rot="13593818">
            <a:off x="8926068" y="6695415"/>
            <a:ext cx="2140842" cy="1104900"/>
          </a:xfrm>
          <a:prstGeom prst="rect">
            <a:avLst/>
          </a:prstGeom>
        </p:spPr>
      </p:pic>
      <p:sp>
        <p:nvSpPr>
          <p:cNvPr id="28" name="TextBox 27">
            <a:extLst>
              <a:ext uri="{FF2B5EF4-FFF2-40B4-BE49-F238E27FC236}">
                <a16:creationId xmlns:a16="http://schemas.microsoft.com/office/drawing/2014/main" id="{FBE79B06-513B-B44B-2881-478A11A56328}"/>
              </a:ext>
            </a:extLst>
          </p:cNvPr>
          <p:cNvSpPr txBox="1"/>
          <p:nvPr/>
        </p:nvSpPr>
        <p:spPr>
          <a:xfrm>
            <a:off x="7919049" y="5137584"/>
            <a:ext cx="3397371" cy="1446550"/>
          </a:xfrm>
          <a:prstGeom prst="rect">
            <a:avLst/>
          </a:prstGeom>
          <a:noFill/>
        </p:spPr>
        <p:txBody>
          <a:bodyPr wrap="square" rtlCol="0">
            <a:spAutoFit/>
          </a:bodyPr>
          <a:lstStyle/>
          <a:p>
            <a:pPr algn="ctr"/>
            <a:r>
              <a:rPr lang="en-US" sz="4400" b="1" dirty="0"/>
              <a:t>Low Blood</a:t>
            </a:r>
          </a:p>
          <a:p>
            <a:pPr algn="ctr"/>
            <a:r>
              <a:rPr lang="en-US" sz="4400" b="1" dirty="0"/>
              <a:t>Sugar</a:t>
            </a:r>
          </a:p>
        </p:txBody>
      </p:sp>
      <p:pic>
        <p:nvPicPr>
          <p:cNvPr id="29" name="Picture 28">
            <a:extLst>
              <a:ext uri="{FF2B5EF4-FFF2-40B4-BE49-F238E27FC236}">
                <a16:creationId xmlns:a16="http://schemas.microsoft.com/office/drawing/2014/main" id="{E60EF70B-8DAF-62A4-39CC-781B09270126}"/>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42478"/>
          <a:stretch/>
        </p:blipFill>
        <p:spPr>
          <a:xfrm rot="16714847">
            <a:off x="8916895" y="3743658"/>
            <a:ext cx="1972438" cy="1104900"/>
          </a:xfrm>
          <a:prstGeom prst="rect">
            <a:avLst/>
          </a:prstGeom>
        </p:spPr>
      </p:pic>
      <p:pic>
        <p:nvPicPr>
          <p:cNvPr id="31" name="Picture 30">
            <a:extLst>
              <a:ext uri="{FF2B5EF4-FFF2-40B4-BE49-F238E27FC236}">
                <a16:creationId xmlns:a16="http://schemas.microsoft.com/office/drawing/2014/main" id="{17A085C2-AAE3-23CA-713A-D6AAF371161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8220" y="7307425"/>
            <a:ext cx="4085456" cy="2138481"/>
          </a:xfrm>
          <a:prstGeom prst="rect">
            <a:avLst/>
          </a:prstGeom>
        </p:spPr>
      </p:pic>
      <p:pic>
        <p:nvPicPr>
          <p:cNvPr id="33" name="Picture 32">
            <a:extLst>
              <a:ext uri="{FF2B5EF4-FFF2-40B4-BE49-F238E27FC236}">
                <a16:creationId xmlns:a16="http://schemas.microsoft.com/office/drawing/2014/main" id="{FACC40BE-C0DB-2DA0-37CE-32AFBDADBB34}"/>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394540">
            <a:off x="3799186" y="7147184"/>
            <a:ext cx="2549118" cy="2234749"/>
          </a:xfrm>
          <a:prstGeom prst="rect">
            <a:avLst/>
          </a:prstGeom>
        </p:spPr>
      </p:pic>
      <p:pic>
        <p:nvPicPr>
          <p:cNvPr id="35" name="Picture 34">
            <a:extLst>
              <a:ext uri="{FF2B5EF4-FFF2-40B4-BE49-F238E27FC236}">
                <a16:creationId xmlns:a16="http://schemas.microsoft.com/office/drawing/2014/main" id="{28B04565-8411-CD0F-AF38-F3D0451C14E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42258" y="6276973"/>
            <a:ext cx="3266346" cy="3059324"/>
          </a:xfrm>
          <a:prstGeom prst="rect">
            <a:avLst/>
          </a:prstGeom>
        </p:spPr>
      </p:pic>
      <p:sp>
        <p:nvSpPr>
          <p:cNvPr id="37" name="TextBox 36">
            <a:extLst>
              <a:ext uri="{FF2B5EF4-FFF2-40B4-BE49-F238E27FC236}">
                <a16:creationId xmlns:a16="http://schemas.microsoft.com/office/drawing/2014/main" id="{A81AEC9A-B24E-AC04-7A12-F5DA7F8AFAA0}"/>
              </a:ext>
            </a:extLst>
          </p:cNvPr>
          <p:cNvSpPr txBox="1"/>
          <p:nvPr/>
        </p:nvSpPr>
        <p:spPr>
          <a:xfrm>
            <a:off x="1658238" y="2003266"/>
            <a:ext cx="7630464" cy="646331"/>
          </a:xfrm>
          <a:prstGeom prst="rect">
            <a:avLst/>
          </a:prstGeom>
          <a:noFill/>
        </p:spPr>
        <p:txBody>
          <a:bodyPr wrap="square" rtlCol="0">
            <a:spAutoFit/>
          </a:bodyPr>
          <a:lstStyle/>
          <a:p>
            <a:pPr algn="ctr"/>
            <a:r>
              <a:rPr lang="en-US" sz="3600" b="1" dirty="0">
                <a:solidFill>
                  <a:srgbClr val="FF0000"/>
                </a:solidFill>
                <a:latin typeface="Arial Black" panose="020B0604020202020204" pitchFamily="34" charset="0"/>
                <a:cs typeface="Arial Black" panose="020B0604020202020204" pitchFamily="34" charset="0"/>
              </a:rPr>
              <a:t>CARBOHYDRATES ADDICT</a:t>
            </a:r>
          </a:p>
        </p:txBody>
      </p:sp>
    </p:spTree>
    <p:extLst>
      <p:ext uri="{BB962C8B-B14F-4D97-AF65-F5344CB8AC3E}">
        <p14:creationId xmlns:p14="http://schemas.microsoft.com/office/powerpoint/2010/main" val="33297022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ppt_x</p:attrName>
                                        </p:attrNameLst>
                                      </p:cBhvr>
                                      <p:tavLst>
                                        <p:tav tm="0">
                                          <p:val>
                                            <p:strVal val="#ppt_x-#ppt_w*1.125000"/>
                                          </p:val>
                                        </p:tav>
                                        <p:tav tm="100000">
                                          <p:val>
                                            <p:strVal val="#ppt_x"/>
                                          </p:val>
                                        </p:tav>
                                      </p:tavLst>
                                    </p:anim>
                                    <p:animEffect transition="in" filter="wipe(righ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p:tgtEl>
                                          <p:spTgt spid="31"/>
                                        </p:tgtEl>
                                        <p:attrNameLst>
                                          <p:attrName>ppt_y</p:attrName>
                                        </p:attrNameLst>
                                      </p:cBhvr>
                                      <p:tavLst>
                                        <p:tav tm="0">
                                          <p:val>
                                            <p:strVal val="#ppt_y+#ppt_h*1.125000"/>
                                          </p:val>
                                        </p:tav>
                                        <p:tav tm="100000">
                                          <p:val>
                                            <p:strVal val="#ppt_y"/>
                                          </p:val>
                                        </p:tav>
                                      </p:tavLst>
                                    </p:anim>
                                    <p:animEffect transition="in" filter="wipe(up)">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p:tgtEl>
                                          <p:spTgt spid="35"/>
                                        </p:tgtEl>
                                        <p:attrNameLst>
                                          <p:attrName>ppt_y</p:attrName>
                                        </p:attrNameLst>
                                      </p:cBhvr>
                                      <p:tavLst>
                                        <p:tav tm="0">
                                          <p:val>
                                            <p:strVal val="#ppt_y+#ppt_h*1.125000"/>
                                          </p:val>
                                        </p:tav>
                                        <p:tav tm="100000">
                                          <p:val>
                                            <p:strVal val="#ppt_y"/>
                                          </p:val>
                                        </p:tav>
                                      </p:tavLst>
                                    </p:anim>
                                    <p:animEffect transition="in" filter="wipe(up)">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anim calcmode="lin" valueType="num">
                                      <p:cBhvr additive="base">
                                        <p:cTn id="33" dur="500"/>
                                        <p:tgtEl>
                                          <p:spTgt spid="33"/>
                                        </p:tgtEl>
                                        <p:attrNameLst>
                                          <p:attrName>ppt_y</p:attrName>
                                        </p:attrNameLst>
                                      </p:cBhvr>
                                      <p:tavLst>
                                        <p:tav tm="0">
                                          <p:val>
                                            <p:strVal val="#ppt_y+#ppt_h*1.125000"/>
                                          </p:val>
                                        </p:tav>
                                        <p:tav tm="100000">
                                          <p:val>
                                            <p:strVal val="#ppt_y"/>
                                          </p:val>
                                        </p:tav>
                                      </p:tavLst>
                                    </p:anim>
                                    <p:animEffect transition="in" filter="wipe(up)">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dissolve">
                                      <p:cBhvr>
                                        <p:cTn id="39" dur="500"/>
                                        <p:tgtEl>
                                          <p:spTgt spid="37"/>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1"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additive="base">
                                        <p:cTn id="44" dur="500"/>
                                        <p:tgtEl>
                                          <p:spTgt spid="7"/>
                                        </p:tgtEl>
                                        <p:attrNameLst>
                                          <p:attrName>ppt_y</p:attrName>
                                        </p:attrNameLst>
                                      </p:cBhvr>
                                      <p:tavLst>
                                        <p:tav tm="0">
                                          <p:val>
                                            <p:strVal val="#ppt_y-#ppt_h*1.125000"/>
                                          </p:val>
                                        </p:tav>
                                        <p:tav tm="100000">
                                          <p:val>
                                            <p:strVal val="#ppt_y"/>
                                          </p:val>
                                        </p:tav>
                                      </p:tavLst>
                                    </p:anim>
                                    <p:animEffect transition="in" filter="wipe(down)">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p:cTn id="50" dur="500" fill="hold"/>
                                        <p:tgtEl>
                                          <p:spTgt spid="6"/>
                                        </p:tgtEl>
                                        <p:attrNameLst>
                                          <p:attrName>ppt_w</p:attrName>
                                        </p:attrNameLst>
                                      </p:cBhvr>
                                      <p:tavLst>
                                        <p:tav tm="0">
                                          <p:val>
                                            <p:fltVal val="0"/>
                                          </p:val>
                                        </p:tav>
                                        <p:tav tm="100000">
                                          <p:val>
                                            <p:strVal val="#ppt_w"/>
                                          </p:val>
                                        </p:tav>
                                      </p:tavLst>
                                    </p:anim>
                                    <p:anim calcmode="lin" valueType="num">
                                      <p:cBhvr>
                                        <p:cTn id="51" dur="500" fill="hold"/>
                                        <p:tgtEl>
                                          <p:spTgt spid="6"/>
                                        </p:tgtEl>
                                        <p:attrNameLst>
                                          <p:attrName>ppt_h</p:attrName>
                                        </p:attrNameLst>
                                      </p:cBhvr>
                                      <p:tavLst>
                                        <p:tav tm="0">
                                          <p:val>
                                            <p:fltVal val="0"/>
                                          </p:val>
                                        </p:tav>
                                        <p:tav tm="100000">
                                          <p:val>
                                            <p:strVal val="#ppt_h"/>
                                          </p:val>
                                        </p:tav>
                                      </p:tavLst>
                                    </p:anim>
                                    <p:animEffect transition="in" filter="fade">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dissolv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par>
                          <p:cTn id="63" fill="hold">
                            <p:stCondLst>
                              <p:cond delay="500"/>
                            </p:stCondLst>
                            <p:childTnLst>
                              <p:par>
                                <p:cTn id="64" presetID="9" presetClass="entr" presetSubtype="0" fill="hold" grpId="0" nodeType="after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dissolv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par>
                          <p:cTn id="72" fill="hold">
                            <p:stCondLst>
                              <p:cond delay="500"/>
                            </p:stCondLst>
                            <p:childTnLst>
                              <p:par>
                                <p:cTn id="73" presetID="9" presetClass="entr" presetSubtype="0" fill="hold" grpId="0" nodeType="after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dissolve">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up)">
                                      <p:cBhvr>
                                        <p:cTn id="80" dur="500"/>
                                        <p:tgtEl>
                                          <p:spTgt spid="22"/>
                                        </p:tgtEl>
                                      </p:cBhvr>
                                    </p:animEffect>
                                  </p:childTnLst>
                                </p:cTn>
                              </p:par>
                            </p:childTnLst>
                          </p:cTn>
                        </p:par>
                        <p:par>
                          <p:cTn id="81" fill="hold">
                            <p:stCondLst>
                              <p:cond delay="500"/>
                            </p:stCondLst>
                            <p:childTnLst>
                              <p:par>
                                <p:cTn id="82" presetID="9" presetClass="entr" presetSubtype="0" fill="hold" grpId="0" nodeType="after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dissolve">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right)">
                                      <p:cBhvr>
                                        <p:cTn id="89" dur="500"/>
                                        <p:tgtEl>
                                          <p:spTgt spid="25"/>
                                        </p:tgtEl>
                                      </p:cBhvr>
                                    </p:animEffect>
                                  </p:childTnLst>
                                </p:cTn>
                              </p:par>
                            </p:childTnLst>
                          </p:cTn>
                        </p:par>
                        <p:par>
                          <p:cTn id="90" fill="hold">
                            <p:stCondLst>
                              <p:cond delay="500"/>
                            </p:stCondLst>
                            <p:childTnLst>
                              <p:par>
                                <p:cTn id="91" presetID="9" presetClass="entr" presetSubtype="0" fill="hold" grpId="0" nodeType="afterEffect">
                                  <p:stCondLst>
                                    <p:cond delay="0"/>
                                  </p:stCondLst>
                                  <p:childTnLst>
                                    <p:set>
                                      <p:cBhvr>
                                        <p:cTn id="92" dur="1" fill="hold">
                                          <p:stCondLst>
                                            <p:cond delay="0"/>
                                          </p:stCondLst>
                                        </p:cTn>
                                        <p:tgtEl>
                                          <p:spTgt spid="26"/>
                                        </p:tgtEl>
                                        <p:attrNameLst>
                                          <p:attrName>style.visibility</p:attrName>
                                        </p:attrNameLst>
                                      </p:cBhvr>
                                      <p:to>
                                        <p:strVal val="visible"/>
                                      </p:to>
                                    </p:set>
                                    <p:animEffect transition="in" filter="dissolve">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27"/>
                                        </p:tgtEl>
                                        <p:attrNameLst>
                                          <p:attrName>style.visibility</p:attrName>
                                        </p:attrNameLst>
                                      </p:cBhvr>
                                      <p:to>
                                        <p:strVal val="visible"/>
                                      </p:to>
                                    </p:set>
                                    <p:animEffect transition="in" filter="wipe(down)">
                                      <p:cBhvr>
                                        <p:cTn id="98" dur="500"/>
                                        <p:tgtEl>
                                          <p:spTgt spid="27"/>
                                        </p:tgtEl>
                                      </p:cBhvr>
                                    </p:animEffect>
                                  </p:childTnLst>
                                </p:cTn>
                              </p:par>
                            </p:childTnLst>
                          </p:cTn>
                        </p:par>
                        <p:par>
                          <p:cTn id="99" fill="hold">
                            <p:stCondLst>
                              <p:cond delay="500"/>
                            </p:stCondLst>
                            <p:childTnLst>
                              <p:par>
                                <p:cTn id="100" presetID="9" presetClass="entr" presetSubtype="0" fill="hold" grpId="0"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dissolve">
                                      <p:cBhvr>
                                        <p:cTn id="102" dur="500"/>
                                        <p:tgtEl>
                                          <p:spTgt spid="28"/>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4" fill="hold"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wipe(down)">
                                      <p:cBhvr>
                                        <p:cTn id="107" dur="500"/>
                                        <p:tgtEl>
                                          <p:spTgt spid="29"/>
                                        </p:tgtEl>
                                      </p:cBhvr>
                                    </p:animEffect>
                                  </p:childTnLst>
                                </p:cTn>
                              </p:par>
                            </p:childTnLst>
                          </p:cTn>
                        </p:par>
                        <p:par>
                          <p:cTn id="108" fill="hold">
                            <p:stCondLst>
                              <p:cond delay="500"/>
                            </p:stCondLst>
                            <p:childTnLst>
                              <p:par>
                                <p:cTn id="109" presetID="9" presetClass="entr" presetSubtype="0" fill="hold" grpId="1" nodeType="after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dissolve">
                                      <p:cBhvr>
                                        <p:cTn id="111" dur="500"/>
                                        <p:tgtEl>
                                          <p:spTgt spid="18"/>
                                        </p:tgtEl>
                                      </p:cBhvr>
                                    </p:animEffect>
                                  </p:childTnLst>
                                </p:cTn>
                              </p:par>
                            </p:childTnLst>
                          </p:cTn>
                        </p:par>
                      </p:childTnLst>
                    </p:cTn>
                  </p:par>
                  <p:par>
                    <p:cTn id="112" fill="hold">
                      <p:stCondLst>
                        <p:cond delay="indefinite"/>
                      </p:stCondLst>
                      <p:childTnLst>
                        <p:par>
                          <p:cTn id="113" fill="hold">
                            <p:stCondLst>
                              <p:cond delay="0"/>
                            </p:stCondLst>
                            <p:childTnLst>
                              <p:par>
                                <p:cTn id="114" presetID="16" presetClass="exit" presetSubtype="37" fill="hold" nodeType="clickEffect">
                                  <p:stCondLst>
                                    <p:cond delay="0"/>
                                  </p:stCondLst>
                                  <p:childTnLst>
                                    <p:animEffect transition="out" filter="barn(outVertical)">
                                      <p:cBhvr>
                                        <p:cTn id="115" dur="500"/>
                                        <p:tgtEl>
                                          <p:spTgt spid="3074"/>
                                        </p:tgtEl>
                                      </p:cBhvr>
                                    </p:animEffect>
                                    <p:set>
                                      <p:cBhvr>
                                        <p:cTn id="116" dur="1" fill="hold">
                                          <p:stCondLst>
                                            <p:cond delay="499"/>
                                          </p:stCondLst>
                                        </p:cTn>
                                        <p:tgtEl>
                                          <p:spTgt spid="3074"/>
                                        </p:tgtEl>
                                        <p:attrNameLst>
                                          <p:attrName>style.visibility</p:attrName>
                                        </p:attrNameLst>
                                      </p:cBhvr>
                                      <p:to>
                                        <p:strVal val="hidden"/>
                                      </p:to>
                                    </p:set>
                                  </p:childTnLst>
                                </p:cTn>
                              </p:par>
                              <p:par>
                                <p:cTn id="117" presetID="55" presetClass="entr" presetSubtype="0" fill="hold" nodeType="withEffect">
                                  <p:stCondLst>
                                    <p:cond delay="0"/>
                                  </p:stCondLst>
                                  <p:childTnLst>
                                    <p:set>
                                      <p:cBhvr>
                                        <p:cTn id="118" dur="1" fill="hold">
                                          <p:stCondLst>
                                            <p:cond delay="0"/>
                                          </p:stCondLst>
                                        </p:cTn>
                                        <p:tgtEl>
                                          <p:spTgt spid="39"/>
                                        </p:tgtEl>
                                        <p:attrNameLst>
                                          <p:attrName>style.visibility</p:attrName>
                                        </p:attrNameLst>
                                      </p:cBhvr>
                                      <p:to>
                                        <p:strVal val="visible"/>
                                      </p:to>
                                    </p:set>
                                    <p:anim calcmode="lin" valueType="num">
                                      <p:cBhvr>
                                        <p:cTn id="119" dur="1000" fill="hold"/>
                                        <p:tgtEl>
                                          <p:spTgt spid="39"/>
                                        </p:tgtEl>
                                        <p:attrNameLst>
                                          <p:attrName>ppt_w</p:attrName>
                                        </p:attrNameLst>
                                      </p:cBhvr>
                                      <p:tavLst>
                                        <p:tav tm="0">
                                          <p:val>
                                            <p:strVal val="#ppt_w*0.70"/>
                                          </p:val>
                                        </p:tav>
                                        <p:tav tm="100000">
                                          <p:val>
                                            <p:strVal val="#ppt_w"/>
                                          </p:val>
                                        </p:tav>
                                      </p:tavLst>
                                    </p:anim>
                                    <p:anim calcmode="lin" valueType="num">
                                      <p:cBhvr>
                                        <p:cTn id="120" dur="1000" fill="hold"/>
                                        <p:tgtEl>
                                          <p:spTgt spid="39"/>
                                        </p:tgtEl>
                                        <p:attrNameLst>
                                          <p:attrName>ppt_h</p:attrName>
                                        </p:attrNameLst>
                                      </p:cBhvr>
                                      <p:tavLst>
                                        <p:tav tm="0">
                                          <p:val>
                                            <p:strVal val="#ppt_h"/>
                                          </p:val>
                                        </p:tav>
                                        <p:tav tm="100000">
                                          <p:val>
                                            <p:strVal val="#ppt_h"/>
                                          </p:val>
                                        </p:tav>
                                      </p:tavLst>
                                    </p:anim>
                                    <p:animEffect transition="in" filter="fade">
                                      <p:cBhvr>
                                        <p:cTn id="121"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8" grpId="0"/>
      <p:bldP spid="18" grpId="1"/>
      <p:bldP spid="19" grpId="0"/>
      <p:bldP spid="21" grpId="0"/>
      <p:bldP spid="23" grpId="0"/>
      <p:bldP spid="26" grpId="0"/>
      <p:bldP spid="28"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12">
            <a:extLst>
              <a:ext uri="{FF2B5EF4-FFF2-40B4-BE49-F238E27FC236}">
                <a16:creationId xmlns:a16="http://schemas.microsoft.com/office/drawing/2014/main" id="{85C10F08-351A-B52D-AD99-1169A7BB316E}"/>
              </a:ext>
            </a:extLst>
          </p:cNvPr>
          <p:cNvSpPr/>
          <p:nvPr/>
        </p:nvSpPr>
        <p:spPr>
          <a:xfrm>
            <a:off x="11463628" y="-788612"/>
            <a:ext cx="8296955" cy="7814823"/>
          </a:xfrm>
          <a:custGeom>
            <a:avLst/>
            <a:gdLst/>
            <a:ahLst/>
            <a:cxnLst/>
            <a:rect l="l" t="t" r="r" b="b"/>
            <a:pathLst>
              <a:path w="9055956" h="8229600">
                <a:moveTo>
                  <a:pt x="0" y="0"/>
                </a:moveTo>
                <a:lnTo>
                  <a:pt x="9055956" y="0"/>
                </a:lnTo>
                <a:lnTo>
                  <a:pt x="9055956" y="8229600"/>
                </a:lnTo>
                <a:lnTo>
                  <a:pt x="0" y="8229600"/>
                </a:lnTo>
                <a:lnTo>
                  <a:pt x="0" y="0"/>
                </a:lnTo>
                <a:close/>
              </a:path>
            </a:pathLst>
          </a:custGeom>
          <a:blipFill>
            <a:blip r:embed="rId2"/>
            <a:stretch>
              <a:fillRect/>
            </a:stretch>
          </a:blipFill>
        </p:spPr>
        <p:txBody>
          <a:bodyPr/>
          <a:lstStyle/>
          <a:p>
            <a:endParaRPr lang="en-US"/>
          </a:p>
        </p:txBody>
      </p:sp>
      <p:grpSp>
        <p:nvGrpSpPr>
          <p:cNvPr id="28" name="Group 28"/>
          <p:cNvGrpSpPr/>
          <p:nvPr/>
        </p:nvGrpSpPr>
        <p:grpSpPr>
          <a:xfrm>
            <a:off x="11489784" y="121413"/>
            <a:ext cx="6708021" cy="5764705"/>
            <a:chOff x="0" y="0"/>
            <a:chExt cx="812800" cy="698500"/>
          </a:xfrm>
        </p:grpSpPr>
        <p:sp>
          <p:nvSpPr>
            <p:cNvPr id="29" name="Freeform 29"/>
            <p:cNvSpPr/>
            <p:nvPr/>
          </p:nvSpPr>
          <p:spPr>
            <a:xfrm>
              <a:off x="8422" y="0"/>
              <a:ext cx="795957" cy="698500"/>
            </a:xfrm>
            <a:custGeom>
              <a:avLst/>
              <a:gdLst/>
              <a:ahLst/>
              <a:cxnLst/>
              <a:rect l="l" t="t" r="r" b="b"/>
              <a:pathLst>
                <a:path w="795957" h="698500">
                  <a:moveTo>
                    <a:pt x="782323" y="387158"/>
                  </a:moveTo>
                  <a:lnTo>
                    <a:pt x="623233" y="660592"/>
                  </a:lnTo>
                  <a:cubicBezTo>
                    <a:pt x="609578" y="684062"/>
                    <a:pt x="584474" y="698500"/>
                    <a:pt x="557321" y="698500"/>
                  </a:cubicBezTo>
                  <a:lnTo>
                    <a:pt x="238635" y="698500"/>
                  </a:lnTo>
                  <a:cubicBezTo>
                    <a:pt x="211482" y="698500"/>
                    <a:pt x="186378" y="684062"/>
                    <a:pt x="172723" y="660592"/>
                  </a:cubicBezTo>
                  <a:lnTo>
                    <a:pt x="13633" y="387158"/>
                  </a:lnTo>
                  <a:cubicBezTo>
                    <a:pt x="0" y="363725"/>
                    <a:pt x="0" y="334775"/>
                    <a:pt x="13633" y="311342"/>
                  </a:cubicBezTo>
                  <a:lnTo>
                    <a:pt x="172723" y="37908"/>
                  </a:lnTo>
                  <a:cubicBezTo>
                    <a:pt x="186378" y="14438"/>
                    <a:pt x="211482" y="0"/>
                    <a:pt x="238635" y="0"/>
                  </a:cubicBezTo>
                  <a:lnTo>
                    <a:pt x="557321" y="0"/>
                  </a:lnTo>
                  <a:cubicBezTo>
                    <a:pt x="584474" y="0"/>
                    <a:pt x="609578" y="14438"/>
                    <a:pt x="623233" y="37908"/>
                  </a:cubicBezTo>
                  <a:lnTo>
                    <a:pt x="782323" y="311342"/>
                  </a:lnTo>
                  <a:cubicBezTo>
                    <a:pt x="795956" y="334775"/>
                    <a:pt x="795956" y="363725"/>
                    <a:pt x="782323" y="387158"/>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30" name="TextBox 30"/>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2" name="Freeform 2"/>
          <p:cNvSpPr/>
          <p:nvPr/>
        </p:nvSpPr>
        <p:spPr>
          <a:xfrm>
            <a:off x="-805459" y="7527333"/>
            <a:ext cx="8599530" cy="7814823"/>
          </a:xfrm>
          <a:custGeom>
            <a:avLst/>
            <a:gdLst/>
            <a:ahLst/>
            <a:cxnLst/>
            <a:rect l="l" t="t" r="r" b="b"/>
            <a:pathLst>
              <a:path w="8599530" h="7814823">
                <a:moveTo>
                  <a:pt x="0" y="0"/>
                </a:moveTo>
                <a:lnTo>
                  <a:pt x="8599531" y="0"/>
                </a:lnTo>
                <a:lnTo>
                  <a:pt x="8599531" y="7814823"/>
                </a:lnTo>
                <a:lnTo>
                  <a:pt x="0" y="7814823"/>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31927" y="7527333"/>
            <a:ext cx="8760958" cy="7528948"/>
            <a:chOff x="0" y="0"/>
            <a:chExt cx="812800" cy="698500"/>
          </a:xfrm>
        </p:grpSpPr>
        <p:sp>
          <p:nvSpPr>
            <p:cNvPr id="4" name="Freeform 4"/>
            <p:cNvSpPr/>
            <p:nvPr/>
          </p:nvSpPr>
          <p:spPr>
            <a:xfrm>
              <a:off x="6448" y="0"/>
              <a:ext cx="799904" cy="698500"/>
            </a:xfrm>
            <a:custGeom>
              <a:avLst/>
              <a:gdLst/>
              <a:ahLst/>
              <a:cxnLst/>
              <a:rect l="l" t="t" r="r" b="b"/>
              <a:pathLst>
                <a:path w="799904" h="698500">
                  <a:moveTo>
                    <a:pt x="789465" y="378275"/>
                  </a:moveTo>
                  <a:lnTo>
                    <a:pt x="620039" y="669475"/>
                  </a:lnTo>
                  <a:cubicBezTo>
                    <a:pt x="609584" y="687445"/>
                    <a:pt x="590362" y="698500"/>
                    <a:pt x="569572" y="698500"/>
                  </a:cubicBezTo>
                  <a:lnTo>
                    <a:pt x="230332" y="698500"/>
                  </a:lnTo>
                  <a:cubicBezTo>
                    <a:pt x="209542" y="698500"/>
                    <a:pt x="190320" y="687445"/>
                    <a:pt x="179865" y="669475"/>
                  </a:cubicBezTo>
                  <a:lnTo>
                    <a:pt x="10439" y="378275"/>
                  </a:lnTo>
                  <a:cubicBezTo>
                    <a:pt x="0" y="360333"/>
                    <a:pt x="0" y="338167"/>
                    <a:pt x="10439" y="320225"/>
                  </a:cubicBezTo>
                  <a:lnTo>
                    <a:pt x="179865" y="29025"/>
                  </a:lnTo>
                  <a:cubicBezTo>
                    <a:pt x="190320" y="11055"/>
                    <a:pt x="209542" y="0"/>
                    <a:pt x="230332" y="0"/>
                  </a:cubicBezTo>
                  <a:lnTo>
                    <a:pt x="569572" y="0"/>
                  </a:lnTo>
                  <a:cubicBezTo>
                    <a:pt x="590362" y="0"/>
                    <a:pt x="609584" y="11055"/>
                    <a:pt x="620039" y="29025"/>
                  </a:cubicBezTo>
                  <a:lnTo>
                    <a:pt x="789465" y="320225"/>
                  </a:lnTo>
                  <a:cubicBezTo>
                    <a:pt x="799904" y="338167"/>
                    <a:pt x="799904" y="360333"/>
                    <a:pt x="789465" y="378275"/>
                  </a:cubicBezTo>
                  <a:close/>
                </a:path>
              </a:pathLst>
            </a:custGeom>
            <a:gradFill rotWithShape="1">
              <a:gsLst>
                <a:gs pos="0">
                  <a:srgbClr val="FFDE00">
                    <a:alpha val="100000"/>
                  </a:srgbClr>
                </a:gs>
                <a:gs pos="50000">
                  <a:srgbClr val="FFDE00">
                    <a:alpha val="100000"/>
                  </a:srgbClr>
                </a:gs>
                <a:gs pos="100000">
                  <a:srgbClr val="FF992F">
                    <a:alpha val="100000"/>
                  </a:srgbClr>
                </a:gs>
              </a:gsLst>
              <a:path path="circle">
                <a:fillToRect l="50000" t="50000" r="50000" b="50000"/>
              </a:path>
            </a:gradFill>
            <a:ln cap="rnd">
              <a:noFill/>
              <a:prstDash val="solid"/>
              <a:round/>
            </a:ln>
          </p:spPr>
          <p:txBody>
            <a:bodyPr/>
            <a:lstStyle/>
            <a:p>
              <a:endParaRPr lang="en-US"/>
            </a:p>
          </p:txBody>
        </p:sp>
        <p:sp>
          <p:nvSpPr>
            <p:cNvPr id="5" name="TextBox 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15495340" y="3438536"/>
            <a:ext cx="7573225" cy="6508240"/>
            <a:chOff x="0" y="0"/>
            <a:chExt cx="812800" cy="698500"/>
          </a:xfrm>
        </p:grpSpPr>
        <p:sp>
          <p:nvSpPr>
            <p:cNvPr id="7" name="Freeform 7"/>
            <p:cNvSpPr/>
            <p:nvPr/>
          </p:nvSpPr>
          <p:spPr>
            <a:xfrm>
              <a:off x="7067" y="0"/>
              <a:ext cx="798666" cy="698500"/>
            </a:xfrm>
            <a:custGeom>
              <a:avLst/>
              <a:gdLst/>
              <a:ahLst/>
              <a:cxnLst/>
              <a:rect l="l" t="t" r="r" b="b"/>
              <a:pathLst>
                <a:path w="798666" h="698500">
                  <a:moveTo>
                    <a:pt x="787226" y="381060"/>
                  </a:moveTo>
                  <a:lnTo>
                    <a:pt x="621040" y="666690"/>
                  </a:lnTo>
                  <a:cubicBezTo>
                    <a:pt x="609582" y="686384"/>
                    <a:pt x="588516" y="698500"/>
                    <a:pt x="565731" y="698500"/>
                  </a:cubicBezTo>
                  <a:lnTo>
                    <a:pt x="232935" y="698500"/>
                  </a:lnTo>
                  <a:cubicBezTo>
                    <a:pt x="210150" y="698500"/>
                    <a:pt x="189084" y="686384"/>
                    <a:pt x="177626" y="666690"/>
                  </a:cubicBezTo>
                  <a:lnTo>
                    <a:pt x="11440" y="381060"/>
                  </a:lnTo>
                  <a:cubicBezTo>
                    <a:pt x="0" y="361396"/>
                    <a:pt x="0" y="337104"/>
                    <a:pt x="11440" y="317440"/>
                  </a:cubicBezTo>
                  <a:lnTo>
                    <a:pt x="177626" y="31810"/>
                  </a:lnTo>
                  <a:cubicBezTo>
                    <a:pt x="189084" y="12116"/>
                    <a:pt x="210150" y="0"/>
                    <a:pt x="232935" y="0"/>
                  </a:cubicBezTo>
                  <a:lnTo>
                    <a:pt x="565731" y="0"/>
                  </a:lnTo>
                  <a:cubicBezTo>
                    <a:pt x="588516" y="0"/>
                    <a:pt x="609582" y="12116"/>
                    <a:pt x="621040" y="31810"/>
                  </a:cubicBezTo>
                  <a:lnTo>
                    <a:pt x="787226" y="317440"/>
                  </a:lnTo>
                  <a:cubicBezTo>
                    <a:pt x="798666" y="337104"/>
                    <a:pt x="798666" y="361396"/>
                    <a:pt x="787226" y="381060"/>
                  </a:cubicBezTo>
                  <a:close/>
                </a:path>
              </a:pathLst>
            </a:custGeom>
            <a:solidFill>
              <a:srgbClr val="112D4E"/>
            </a:solidFill>
          </p:spPr>
          <p:txBody>
            <a:bodyPr/>
            <a:lstStyle/>
            <a:p>
              <a:endParaRPr lang="en-US"/>
            </a:p>
          </p:txBody>
        </p:sp>
        <p:sp>
          <p:nvSpPr>
            <p:cNvPr id="8" name="TextBox 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6205044" y="4097402"/>
            <a:ext cx="6172867" cy="5304807"/>
            <a:chOff x="0" y="0"/>
            <a:chExt cx="812800" cy="698500"/>
          </a:xfrm>
        </p:grpSpPr>
        <p:sp>
          <p:nvSpPr>
            <p:cNvPr id="10" name="Freeform 10"/>
            <p:cNvSpPr/>
            <p:nvPr/>
          </p:nvSpPr>
          <p:spPr>
            <a:xfrm>
              <a:off x="8670" y="0"/>
              <a:ext cx="795460" cy="698500"/>
            </a:xfrm>
            <a:custGeom>
              <a:avLst/>
              <a:gdLst/>
              <a:ahLst/>
              <a:cxnLst/>
              <a:rect l="l" t="t" r="r" b="b"/>
              <a:pathLst>
                <a:path w="795460" h="698500">
                  <a:moveTo>
                    <a:pt x="781424" y="388276"/>
                  </a:moveTo>
                  <a:lnTo>
                    <a:pt x="623636" y="659474"/>
                  </a:lnTo>
                  <a:cubicBezTo>
                    <a:pt x="609578" y="683636"/>
                    <a:pt x="583733" y="698500"/>
                    <a:pt x="555779" y="698500"/>
                  </a:cubicBezTo>
                  <a:lnTo>
                    <a:pt x="239681" y="698500"/>
                  </a:lnTo>
                  <a:cubicBezTo>
                    <a:pt x="211727" y="698500"/>
                    <a:pt x="185882" y="683636"/>
                    <a:pt x="171824" y="659474"/>
                  </a:cubicBezTo>
                  <a:lnTo>
                    <a:pt x="14036" y="388276"/>
                  </a:lnTo>
                  <a:cubicBezTo>
                    <a:pt x="0" y="364152"/>
                    <a:pt x="0" y="334348"/>
                    <a:pt x="14036" y="310224"/>
                  </a:cubicBezTo>
                  <a:lnTo>
                    <a:pt x="171824" y="39026"/>
                  </a:lnTo>
                  <a:cubicBezTo>
                    <a:pt x="185882" y="14864"/>
                    <a:pt x="211727" y="0"/>
                    <a:pt x="239681" y="0"/>
                  </a:cubicBezTo>
                  <a:lnTo>
                    <a:pt x="555779" y="0"/>
                  </a:lnTo>
                  <a:cubicBezTo>
                    <a:pt x="583733" y="0"/>
                    <a:pt x="609578" y="14864"/>
                    <a:pt x="623636" y="39026"/>
                  </a:cubicBezTo>
                  <a:lnTo>
                    <a:pt x="781424" y="310224"/>
                  </a:lnTo>
                  <a:cubicBezTo>
                    <a:pt x="795460" y="334348"/>
                    <a:pt x="795460" y="364152"/>
                    <a:pt x="781424" y="388276"/>
                  </a:cubicBezTo>
                  <a:close/>
                </a:path>
              </a:pathLst>
            </a:custGeom>
            <a:solidFill>
              <a:srgbClr val="000000">
                <a:alpha val="0"/>
              </a:srgbClr>
            </a:solidFill>
            <a:ln w="66675" cap="rnd">
              <a:gradFill>
                <a:gsLst>
                  <a:gs pos="0">
                    <a:srgbClr val="112D4E">
                      <a:alpha val="100000"/>
                    </a:srgbClr>
                  </a:gs>
                  <a:gs pos="50000">
                    <a:srgbClr val="255389">
                      <a:alpha val="100000"/>
                    </a:srgbClr>
                  </a:gs>
                  <a:gs pos="100000">
                    <a:srgbClr val="2A96E4">
                      <a:alpha val="100000"/>
                    </a:srgbClr>
                  </a:gs>
                </a:gsLst>
                <a:lin ang="5400000"/>
              </a:gradFill>
              <a:prstDash val="solid"/>
              <a:round/>
            </a:ln>
          </p:spPr>
          <p:txBody>
            <a:bodyPr/>
            <a:lstStyle/>
            <a:p>
              <a:endParaRPr lang="en-US"/>
            </a:p>
          </p:txBody>
        </p:sp>
        <p:sp>
          <p:nvSpPr>
            <p:cNvPr id="11" name="TextBox 1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5478636">
            <a:off x="15809284" y="4405847"/>
            <a:ext cx="1845214" cy="2147158"/>
            <a:chOff x="0" y="0"/>
            <a:chExt cx="698500" cy="812800"/>
          </a:xfrm>
        </p:grpSpPr>
        <p:sp>
          <p:nvSpPr>
            <p:cNvPr id="15" name="Freeform 15"/>
            <p:cNvSpPr/>
            <p:nvPr/>
          </p:nvSpPr>
          <p:spPr>
            <a:xfrm>
              <a:off x="0" y="4847"/>
              <a:ext cx="698500" cy="803107"/>
            </a:xfrm>
            <a:custGeom>
              <a:avLst/>
              <a:gdLst/>
              <a:ahLst/>
              <a:cxnLst/>
              <a:rect l="l" t="t" r="r" b="b"/>
              <a:pathLst>
                <a:path w="698500" h="803107">
                  <a:moveTo>
                    <a:pt x="371066" y="7846"/>
                  </a:moveTo>
                  <a:lnTo>
                    <a:pt x="676684" y="185660"/>
                  </a:lnTo>
                  <a:cubicBezTo>
                    <a:pt x="690191" y="193519"/>
                    <a:pt x="698500" y="207966"/>
                    <a:pt x="698500" y="223593"/>
                  </a:cubicBezTo>
                  <a:lnTo>
                    <a:pt x="698500" y="579513"/>
                  </a:lnTo>
                  <a:cubicBezTo>
                    <a:pt x="698500" y="595140"/>
                    <a:pt x="690191" y="609587"/>
                    <a:pt x="676684" y="617446"/>
                  </a:cubicBezTo>
                  <a:lnTo>
                    <a:pt x="371066" y="795260"/>
                  </a:lnTo>
                  <a:cubicBezTo>
                    <a:pt x="357580" y="803106"/>
                    <a:pt x="340920" y="803106"/>
                    <a:pt x="327434" y="795260"/>
                  </a:cubicBezTo>
                  <a:lnTo>
                    <a:pt x="21816" y="617446"/>
                  </a:lnTo>
                  <a:cubicBezTo>
                    <a:pt x="8309" y="609587"/>
                    <a:pt x="0" y="595140"/>
                    <a:pt x="0" y="579513"/>
                  </a:cubicBezTo>
                  <a:lnTo>
                    <a:pt x="0" y="223593"/>
                  </a:lnTo>
                  <a:cubicBezTo>
                    <a:pt x="0" y="207966"/>
                    <a:pt x="8309" y="193519"/>
                    <a:pt x="21816" y="185660"/>
                  </a:cubicBezTo>
                  <a:lnTo>
                    <a:pt x="327434" y="7846"/>
                  </a:lnTo>
                  <a:cubicBezTo>
                    <a:pt x="340920" y="0"/>
                    <a:pt x="357580" y="0"/>
                    <a:pt x="371066" y="7846"/>
                  </a:cubicBezTo>
                  <a:close/>
                </a:path>
              </a:pathLst>
            </a:custGeom>
            <a:solidFill>
              <a:srgbClr val="000000">
                <a:alpha val="0"/>
              </a:srgbClr>
            </a:solidFill>
            <a:ln w="133350" cap="sq">
              <a:gradFill>
                <a:gsLst>
                  <a:gs pos="0">
                    <a:srgbClr val="FFB613">
                      <a:alpha val="100000"/>
                    </a:srgbClr>
                  </a:gs>
                  <a:gs pos="100000">
                    <a:srgbClr val="FFE42F">
                      <a:alpha val="100000"/>
                    </a:srgbClr>
                  </a:gs>
                </a:gsLst>
                <a:lin ang="5400000"/>
              </a:gradFill>
              <a:prstDash val="solid"/>
              <a:miter/>
            </a:ln>
          </p:spPr>
          <p:txBody>
            <a:bodyPr/>
            <a:lstStyle/>
            <a:p>
              <a:endParaRPr lang="en-US"/>
            </a:p>
          </p:txBody>
        </p:sp>
        <p:sp>
          <p:nvSpPr>
            <p:cNvPr id="16" name="TextBox 16"/>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23" name="TextBox 23"/>
          <p:cNvSpPr txBox="1"/>
          <p:nvPr/>
        </p:nvSpPr>
        <p:spPr>
          <a:xfrm>
            <a:off x="758180" y="625144"/>
            <a:ext cx="7671252" cy="1179810"/>
          </a:xfrm>
          <a:prstGeom prst="rect">
            <a:avLst/>
          </a:prstGeom>
        </p:spPr>
        <p:txBody>
          <a:bodyPr lIns="0" tIns="0" rIns="0" bIns="0" rtlCol="0" anchor="t">
            <a:spAutoFit/>
          </a:bodyPr>
          <a:lstStyle/>
          <a:p>
            <a:pPr marL="0" lvl="0" indent="0">
              <a:lnSpc>
                <a:spcPts val="9179"/>
              </a:lnSpc>
            </a:pPr>
            <a:r>
              <a:rPr lang="en-US" sz="8499" spc="-212" dirty="0">
                <a:solidFill>
                  <a:srgbClr val="112D4E"/>
                </a:solidFill>
                <a:latin typeface="Barlow Bold"/>
              </a:rPr>
              <a:t>DID YOU KNOW?</a:t>
            </a:r>
          </a:p>
        </p:txBody>
      </p:sp>
      <p:grpSp>
        <p:nvGrpSpPr>
          <p:cNvPr id="54" name="Group 53">
            <a:extLst>
              <a:ext uri="{FF2B5EF4-FFF2-40B4-BE49-F238E27FC236}">
                <a16:creationId xmlns:a16="http://schemas.microsoft.com/office/drawing/2014/main" id="{65574F5B-0856-5DE1-FAA1-4E673F70F330}"/>
              </a:ext>
            </a:extLst>
          </p:cNvPr>
          <p:cNvGrpSpPr/>
          <p:nvPr/>
        </p:nvGrpSpPr>
        <p:grpSpPr>
          <a:xfrm>
            <a:off x="-641502" y="1973815"/>
            <a:ext cx="13228357" cy="2187778"/>
            <a:chOff x="-2560594" y="3026590"/>
            <a:chExt cx="13228357" cy="2187778"/>
          </a:xfrm>
        </p:grpSpPr>
        <p:sp>
          <p:nvSpPr>
            <p:cNvPr id="35" name="Freeform 32">
              <a:extLst>
                <a:ext uri="{FF2B5EF4-FFF2-40B4-BE49-F238E27FC236}">
                  <a16:creationId xmlns:a16="http://schemas.microsoft.com/office/drawing/2014/main" id="{E94CF14C-F8A6-E4F9-11F6-9F7ED5952B2B}"/>
                </a:ext>
              </a:extLst>
            </p:cNvPr>
            <p:cNvSpPr/>
            <p:nvPr/>
          </p:nvSpPr>
          <p:spPr>
            <a:xfrm>
              <a:off x="-2560594" y="3026590"/>
              <a:ext cx="12293506" cy="2187778"/>
            </a:xfrm>
            <a:custGeom>
              <a:avLst/>
              <a:gdLst/>
              <a:ahLst/>
              <a:cxnLst/>
              <a:rect l="l" t="t" r="r" b="b"/>
              <a:pathLst>
                <a:path w="5543165" h="609600">
                  <a:moveTo>
                    <a:pt x="5327739" y="0"/>
                  </a:moveTo>
                  <a:lnTo>
                    <a:pt x="12225" y="0"/>
                  </a:lnTo>
                  <a:cubicBezTo>
                    <a:pt x="8484" y="0"/>
                    <a:pt x="4970" y="1799"/>
                    <a:pt x="2783" y="4834"/>
                  </a:cubicBezTo>
                  <a:cubicBezTo>
                    <a:pt x="595" y="7869"/>
                    <a:pt x="0" y="11771"/>
                    <a:pt x="1183" y="15321"/>
                  </a:cubicBezTo>
                  <a:lnTo>
                    <a:pt x="194169" y="594279"/>
                  </a:lnTo>
                  <a:cubicBezTo>
                    <a:pt x="197219" y="603429"/>
                    <a:pt x="205781" y="609600"/>
                    <a:pt x="215425" y="609600"/>
                  </a:cubicBezTo>
                  <a:lnTo>
                    <a:pt x="5530939" y="609600"/>
                  </a:lnTo>
                  <a:cubicBezTo>
                    <a:pt x="5534681" y="609600"/>
                    <a:pt x="5538194" y="607801"/>
                    <a:pt x="5540382" y="604766"/>
                  </a:cubicBezTo>
                  <a:cubicBezTo>
                    <a:pt x="5542570" y="601731"/>
                    <a:pt x="5543165" y="597829"/>
                    <a:pt x="5541982" y="594279"/>
                  </a:cubicBezTo>
                  <a:lnTo>
                    <a:pt x="5348996" y="15321"/>
                  </a:lnTo>
                  <a:cubicBezTo>
                    <a:pt x="5345946" y="6171"/>
                    <a:pt x="5337384" y="0"/>
                    <a:pt x="5327739" y="0"/>
                  </a:cubicBezTo>
                  <a:close/>
                </a:path>
              </a:pathLst>
            </a:custGeom>
            <a:gradFill rotWithShape="1">
              <a:gsLst>
                <a:gs pos="0">
                  <a:srgbClr val="FFE42F">
                    <a:alpha val="100000"/>
                  </a:srgbClr>
                </a:gs>
                <a:gs pos="100000">
                  <a:srgbClr val="FFB613">
                    <a:alpha val="100000"/>
                  </a:srgbClr>
                </a:gs>
              </a:gsLst>
              <a:path path="circle">
                <a:fillToRect l="50000" t="50000" r="50000" b="50000"/>
              </a:path>
            </a:gradFill>
          </p:spPr>
          <p:txBody>
            <a:bodyPr/>
            <a:lstStyle/>
            <a:p>
              <a:endParaRPr lang="en-US" dirty="0"/>
            </a:p>
          </p:txBody>
        </p:sp>
        <p:sp>
          <p:nvSpPr>
            <p:cNvPr id="33" name="TextBox 23">
              <a:extLst>
                <a:ext uri="{FF2B5EF4-FFF2-40B4-BE49-F238E27FC236}">
                  <a16:creationId xmlns:a16="http://schemas.microsoft.com/office/drawing/2014/main" id="{31BB82D5-92E9-A5F3-8F3E-82E768069879}"/>
                </a:ext>
              </a:extLst>
            </p:cNvPr>
            <p:cNvSpPr txBox="1"/>
            <p:nvPr/>
          </p:nvSpPr>
          <p:spPr>
            <a:xfrm>
              <a:off x="-1160912" y="3381815"/>
              <a:ext cx="11828675" cy="1477328"/>
            </a:xfrm>
            <a:prstGeom prst="rect">
              <a:avLst/>
            </a:prstGeom>
          </p:spPr>
          <p:txBody>
            <a:bodyPr wrap="square" lIns="0" tIns="0" rIns="0" bIns="0" rtlCol="0" anchor="t">
              <a:spAutoFit/>
            </a:bodyPr>
            <a:lstStyle/>
            <a:p>
              <a:pPr marL="0" lvl="0" indent="0"/>
              <a:r>
                <a:rPr lang="en-US" sz="4800" spc="-212" dirty="0">
                  <a:solidFill>
                    <a:srgbClr val="112D4E"/>
                  </a:solidFill>
                  <a:latin typeface="Barlow Bold"/>
                </a:rPr>
                <a:t>1 OUT OF 3 ADULTS (AGED 20 AND ABOVE)</a:t>
              </a:r>
            </a:p>
            <a:p>
              <a:pPr marL="0" lvl="0" indent="0"/>
              <a:r>
                <a:rPr lang="en-US" sz="4800" spc="-212" dirty="0">
                  <a:solidFill>
                    <a:srgbClr val="112D4E"/>
                  </a:solidFill>
                  <a:latin typeface="Barlow Bold"/>
                </a:rPr>
                <a:t>IS EITHER OBESE OR OVERWEIGHT</a:t>
              </a:r>
            </a:p>
          </p:txBody>
        </p:sp>
      </p:grpSp>
      <p:pic>
        <p:nvPicPr>
          <p:cNvPr id="62" name="Picture 61">
            <a:extLst>
              <a:ext uri="{FF2B5EF4-FFF2-40B4-BE49-F238E27FC236}">
                <a16:creationId xmlns:a16="http://schemas.microsoft.com/office/drawing/2014/main" id="{4BDA391B-EFA3-9C5D-65E4-8648A37F0B1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2863" y="556480"/>
            <a:ext cx="2898635" cy="1070057"/>
          </a:xfrm>
          <a:prstGeom prst="rect">
            <a:avLst/>
          </a:prstGeom>
        </p:spPr>
      </p:pic>
      <p:pic>
        <p:nvPicPr>
          <p:cNvPr id="36" name="Picture 35">
            <a:extLst>
              <a:ext uri="{FF2B5EF4-FFF2-40B4-BE49-F238E27FC236}">
                <a16:creationId xmlns:a16="http://schemas.microsoft.com/office/drawing/2014/main" id="{D5220B42-9941-2521-36CC-90DAC0C1111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59584" y="-224080"/>
            <a:ext cx="7248279" cy="6365085"/>
          </a:xfrm>
          <a:prstGeom prst="rect">
            <a:avLst/>
          </a:prstGeom>
        </p:spPr>
      </p:pic>
      <p:pic>
        <p:nvPicPr>
          <p:cNvPr id="32" name="Picture 31">
            <a:extLst>
              <a:ext uri="{FF2B5EF4-FFF2-40B4-BE49-F238E27FC236}">
                <a16:creationId xmlns:a16="http://schemas.microsoft.com/office/drawing/2014/main" id="{DC01B458-AD92-7A4D-292A-DFD6EDAFAD86}"/>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9815" y="3765548"/>
            <a:ext cx="5505184" cy="5854216"/>
          </a:xfrm>
          <a:prstGeom prst="rect">
            <a:avLst/>
          </a:prstGeom>
        </p:spPr>
      </p:pic>
      <p:sp>
        <p:nvSpPr>
          <p:cNvPr id="38" name="TextBox 23">
            <a:extLst>
              <a:ext uri="{FF2B5EF4-FFF2-40B4-BE49-F238E27FC236}">
                <a16:creationId xmlns:a16="http://schemas.microsoft.com/office/drawing/2014/main" id="{BCA71731-F384-E71C-29A8-6C6B01DE4B83}"/>
              </a:ext>
            </a:extLst>
          </p:cNvPr>
          <p:cNvSpPr txBox="1"/>
          <p:nvPr/>
        </p:nvSpPr>
        <p:spPr>
          <a:xfrm>
            <a:off x="6798629" y="4532797"/>
            <a:ext cx="5699820" cy="1477328"/>
          </a:xfrm>
          <a:prstGeom prst="rect">
            <a:avLst/>
          </a:prstGeom>
        </p:spPr>
        <p:txBody>
          <a:bodyPr wrap="square" lIns="0" tIns="0" rIns="0" bIns="0" rtlCol="0" anchor="t">
            <a:spAutoFit/>
          </a:bodyPr>
          <a:lstStyle/>
          <a:p>
            <a:pPr marL="0" lvl="0" indent="0"/>
            <a:r>
              <a:rPr lang="en-US" sz="3200" b="1" spc="-212" dirty="0">
                <a:solidFill>
                  <a:srgbClr val="0070C0"/>
                </a:solidFill>
                <a:cs typeface="Al Bayan" pitchFamily="2" charset="-78"/>
              </a:rPr>
              <a:t>FEMALES AGED </a:t>
            </a:r>
            <a:r>
              <a:rPr lang="en-US" sz="3200" b="1" spc="-212" dirty="0">
                <a:solidFill>
                  <a:schemeClr val="accent6">
                    <a:lumMod val="50000"/>
                  </a:schemeClr>
                </a:solidFill>
                <a:cs typeface="Al Bayan" pitchFamily="2" charset="-78"/>
              </a:rPr>
              <a:t>40</a:t>
            </a:r>
            <a:r>
              <a:rPr lang="en-US" sz="3200" b="1" spc="-212" dirty="0">
                <a:solidFill>
                  <a:srgbClr val="0070C0"/>
                </a:solidFill>
                <a:cs typeface="Al Bayan" pitchFamily="2" charset="-78"/>
              </a:rPr>
              <a:t> TO </a:t>
            </a:r>
            <a:r>
              <a:rPr lang="en-US" sz="3200" b="1" spc="-212" dirty="0">
                <a:solidFill>
                  <a:schemeClr val="accent6">
                    <a:lumMod val="50000"/>
                  </a:schemeClr>
                </a:solidFill>
                <a:cs typeface="Al Bayan" pitchFamily="2" charset="-78"/>
              </a:rPr>
              <a:t>49</a:t>
            </a:r>
            <a:r>
              <a:rPr lang="en-US" sz="3200" b="1" spc="-212" dirty="0">
                <a:solidFill>
                  <a:srgbClr val="0070C0"/>
                </a:solidFill>
                <a:cs typeface="Al Bayan" pitchFamily="2" charset="-78"/>
              </a:rPr>
              <a:t> FROM THE WEALTHIER SECTOR IN URBAN AREAS ARE MORE LIKELY TO BECOME </a:t>
            </a:r>
            <a:r>
              <a:rPr lang="en-US" sz="3200" b="1" spc="-212" dirty="0">
                <a:solidFill>
                  <a:srgbClr val="FF0000"/>
                </a:solidFill>
                <a:cs typeface="Al Bayan" pitchFamily="2" charset="-78"/>
              </a:rPr>
              <a:t>OBESE</a:t>
            </a:r>
            <a:r>
              <a:rPr lang="en-US" sz="3200" b="1" spc="-212" dirty="0">
                <a:solidFill>
                  <a:srgbClr val="0070C0"/>
                </a:solidFill>
                <a:cs typeface="Al Bayan" pitchFamily="2" charset="-78"/>
              </a:rPr>
              <a:t>.</a:t>
            </a:r>
          </a:p>
        </p:txBody>
      </p:sp>
      <p:sp>
        <p:nvSpPr>
          <p:cNvPr id="39" name="TextBox 38">
            <a:extLst>
              <a:ext uri="{FF2B5EF4-FFF2-40B4-BE49-F238E27FC236}">
                <a16:creationId xmlns:a16="http://schemas.microsoft.com/office/drawing/2014/main" id="{95076587-E5C0-C6DB-4DE2-B2D7BC92CB55}"/>
              </a:ext>
            </a:extLst>
          </p:cNvPr>
          <p:cNvSpPr txBox="1"/>
          <p:nvPr/>
        </p:nvSpPr>
        <p:spPr>
          <a:xfrm>
            <a:off x="8264137" y="6998818"/>
            <a:ext cx="7695459" cy="2862322"/>
          </a:xfrm>
          <a:prstGeom prst="rect">
            <a:avLst/>
          </a:prstGeom>
          <a:noFill/>
          <a:effectLst>
            <a:glow>
              <a:schemeClr val="accent1">
                <a:alpha val="40000"/>
              </a:schemeClr>
            </a:glow>
          </a:effectLst>
        </p:spPr>
        <p:txBody>
          <a:bodyPr wrap="square" rtlCol="0">
            <a:spAutoFit/>
          </a:bodyPr>
          <a:lstStyle/>
          <a:p>
            <a:pPr algn="ctr"/>
            <a:r>
              <a:rPr lang="en-PH" sz="3600" i="0"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r>
              <a:rPr lang="en-PH" sz="3600" i="0" dirty="0">
                <a:ln w="0"/>
                <a:solidFill>
                  <a:schemeClr val="accent6">
                    <a:lumMod val="7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4</a:t>
            </a:r>
            <a:r>
              <a:rPr lang="en-PH" sz="3600" i="0"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out of </a:t>
            </a:r>
            <a:r>
              <a:rPr lang="en-PH" sz="3600" i="0" dirty="0">
                <a:ln w="0"/>
                <a:solidFill>
                  <a:schemeClr val="accent6">
                    <a:lumMod val="75000"/>
                  </a:schemeClr>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10</a:t>
            </a:r>
            <a:r>
              <a:rPr lang="en-PH" sz="3600" i="0"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adults are </a:t>
            </a:r>
            <a:r>
              <a:rPr lang="en-PH" sz="3600" i="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overweight</a:t>
            </a:r>
            <a:r>
              <a:rPr lang="en-PH" sz="3600" i="0"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or </a:t>
            </a:r>
            <a:r>
              <a:rPr lang="en-PH" sz="3600" i="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obese</a:t>
            </a:r>
            <a:r>
              <a:rPr lang="en-PH" sz="3600" i="0"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putting them at a higher risk of developing</a:t>
            </a:r>
            <a:r>
              <a:rPr lang="en-PH" sz="3600" i="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type 2 diabetes, cardiovascular disease </a:t>
            </a:r>
            <a:r>
              <a:rPr lang="en-PH" sz="3600" i="0" dirty="0">
                <a:ln w="0"/>
                <a:solidFill>
                  <a:srgbClr val="0070C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and other </a:t>
            </a:r>
            <a:r>
              <a:rPr lang="en-PH" sz="3600" i="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chronic diseases.” </a:t>
            </a:r>
            <a:endParaRPr lang="en-US" sz="3600" dirty="0">
              <a:ln w="0"/>
              <a:solidFill>
                <a:srgbClr val="FF0000"/>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AD7AF854-4F79-5AEF-5142-10E8D5A9FDCD}"/>
              </a:ext>
            </a:extLst>
          </p:cNvPr>
          <p:cNvSpPr txBox="1"/>
          <p:nvPr/>
        </p:nvSpPr>
        <p:spPr>
          <a:xfrm>
            <a:off x="1526334" y="9037389"/>
            <a:ext cx="5696284" cy="830997"/>
          </a:xfrm>
          <a:prstGeom prst="rect">
            <a:avLst/>
          </a:prstGeom>
          <a:noFill/>
          <a:effectLst>
            <a:glow>
              <a:schemeClr val="accent1">
                <a:alpha val="40000"/>
              </a:schemeClr>
            </a:glow>
          </a:effectLst>
        </p:spPr>
        <p:txBody>
          <a:bodyPr wrap="square" rtlCol="0">
            <a:spAutoFit/>
          </a:bodyPr>
          <a:lstStyle/>
          <a:p>
            <a:pPr algn="ctr"/>
            <a:r>
              <a:rPr lang="en-PH" sz="2400" i="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27 Million Pinoys overweight or obese – global pharmaceutical firm</a:t>
            </a:r>
            <a:endPar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0416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par>
                                <p:cTn id="13" presetID="9" presetClass="entr" presetSubtype="0" fill="hold"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dissolve">
                                      <p:cBhvr>
                                        <p:cTn id="15" dur="500"/>
                                        <p:tgtEl>
                                          <p:spTgt spid="5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dissolve">
                                      <p:cBhvr>
                                        <p:cTn id="18" dur="500"/>
                                        <p:tgtEl>
                                          <p:spTgt spid="41"/>
                                        </p:tgtEl>
                                      </p:cBhvr>
                                    </p:animEffect>
                                  </p:childTnLst>
                                </p:cTn>
                              </p:par>
                              <p:par>
                                <p:cTn id="19" presetID="9"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dissolve">
                                      <p:cBhvr>
                                        <p:cTn id="21" dur="500"/>
                                        <p:tgtEl>
                                          <p:spTgt spid="32"/>
                                        </p:tgtEl>
                                      </p:cBhvr>
                                    </p:animEffect>
                                  </p:childTnLst>
                                </p:cTn>
                              </p:par>
                              <p:par>
                                <p:cTn id="22" presetID="9"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dissolv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dissolve">
                                      <p:cBhvr>
                                        <p:cTn id="29" dur="500"/>
                                        <p:tgtEl>
                                          <p:spTgt spid="36"/>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dissolve">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dissolv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8" grpId="0"/>
      <p:bldP spid="39" grpId="0"/>
      <p:bldP spid="4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4316964" y="4299589"/>
            <a:ext cx="3715747" cy="4323778"/>
            <a:chOff x="0" y="0"/>
            <a:chExt cx="698500" cy="812800"/>
          </a:xfrm>
        </p:grpSpPr>
        <p:sp>
          <p:nvSpPr>
            <p:cNvPr id="3" name="Freeform 3"/>
            <p:cNvSpPr/>
            <p:nvPr/>
          </p:nvSpPr>
          <p:spPr>
            <a:xfrm>
              <a:off x="0" y="7908"/>
              <a:ext cx="698500" cy="796984"/>
            </a:xfrm>
            <a:custGeom>
              <a:avLst/>
              <a:gdLst/>
              <a:ahLst/>
              <a:cxnLst/>
              <a:rect l="l" t="t" r="r" b="b"/>
              <a:pathLst>
                <a:path w="698500" h="796984">
                  <a:moveTo>
                    <a:pt x="384846" y="12802"/>
                  </a:moveTo>
                  <a:lnTo>
                    <a:pt x="662904" y="174582"/>
                  </a:lnTo>
                  <a:cubicBezTo>
                    <a:pt x="684942" y="187404"/>
                    <a:pt x="698500" y="210978"/>
                    <a:pt x="698500" y="236475"/>
                  </a:cubicBezTo>
                  <a:lnTo>
                    <a:pt x="698500" y="560509"/>
                  </a:lnTo>
                  <a:cubicBezTo>
                    <a:pt x="698500" y="586006"/>
                    <a:pt x="684942" y="609580"/>
                    <a:pt x="662904" y="622402"/>
                  </a:cubicBezTo>
                  <a:lnTo>
                    <a:pt x="384846" y="784182"/>
                  </a:lnTo>
                  <a:cubicBezTo>
                    <a:pt x="362842" y="796984"/>
                    <a:pt x="335658" y="796984"/>
                    <a:pt x="313654" y="784182"/>
                  </a:cubicBezTo>
                  <a:lnTo>
                    <a:pt x="35596" y="622402"/>
                  </a:lnTo>
                  <a:cubicBezTo>
                    <a:pt x="13558" y="609580"/>
                    <a:pt x="0" y="586006"/>
                    <a:pt x="0" y="560509"/>
                  </a:cubicBezTo>
                  <a:lnTo>
                    <a:pt x="0" y="236475"/>
                  </a:lnTo>
                  <a:cubicBezTo>
                    <a:pt x="0" y="210978"/>
                    <a:pt x="13558" y="187404"/>
                    <a:pt x="35596" y="174582"/>
                  </a:cubicBezTo>
                  <a:lnTo>
                    <a:pt x="313654" y="12802"/>
                  </a:lnTo>
                  <a:cubicBezTo>
                    <a:pt x="335658" y="0"/>
                    <a:pt x="362842" y="0"/>
                    <a:pt x="384846" y="12802"/>
                  </a:cubicBezTo>
                  <a:close/>
                </a:path>
              </a:pathLst>
            </a:custGeom>
            <a:solidFill>
              <a:srgbClr val="000000">
                <a:alpha val="0"/>
              </a:srgbClr>
            </a:solidFill>
            <a:ln w="133350" cap="rnd">
              <a:gradFill>
                <a:gsLst>
                  <a:gs pos="0">
                    <a:srgbClr val="FFB613">
                      <a:alpha val="100000"/>
                    </a:srgbClr>
                  </a:gs>
                  <a:gs pos="100000">
                    <a:srgbClr val="FFE42F">
                      <a:alpha val="100000"/>
                    </a:srgbClr>
                  </a:gs>
                </a:gsLst>
                <a:lin ang="5400000"/>
              </a:gradFill>
              <a:prstDash val="solid"/>
              <a:round/>
            </a:ln>
          </p:spPr>
          <p:txBody>
            <a:bodyPr/>
            <a:lstStyle/>
            <a:p>
              <a:endParaRPr lang="en-US"/>
            </a:p>
          </p:txBody>
        </p:sp>
        <p:sp>
          <p:nvSpPr>
            <p:cNvPr id="4" name="TextBox 4"/>
            <p:cNvSpPr txBox="1"/>
            <p:nvPr/>
          </p:nvSpPr>
          <p:spPr>
            <a:xfrm>
              <a:off x="0" y="101600"/>
              <a:ext cx="698500" cy="571500"/>
            </a:xfrm>
            <a:prstGeom prst="rect">
              <a:avLst/>
            </a:prstGeom>
          </p:spPr>
          <p:txBody>
            <a:bodyPr lIns="120277" tIns="120277" rIns="120277" bIns="120277" rtlCol="0" anchor="ctr"/>
            <a:lstStyle/>
            <a:p>
              <a:pPr algn="ctr">
                <a:lnSpc>
                  <a:spcPts val="2659"/>
                </a:lnSpc>
              </a:pPr>
              <a:endParaRPr/>
            </a:p>
          </p:txBody>
        </p:sp>
      </p:grpSp>
      <p:sp>
        <p:nvSpPr>
          <p:cNvPr id="5" name="Freeform 5"/>
          <p:cNvSpPr/>
          <p:nvPr/>
        </p:nvSpPr>
        <p:spPr>
          <a:xfrm>
            <a:off x="-635928" y="6791613"/>
            <a:ext cx="5867714" cy="3650207"/>
          </a:xfrm>
          <a:custGeom>
            <a:avLst/>
            <a:gdLst/>
            <a:ahLst/>
            <a:cxnLst/>
            <a:rect l="l" t="t" r="r" b="b"/>
            <a:pathLst>
              <a:path w="5867714" h="3650207">
                <a:moveTo>
                  <a:pt x="0" y="0"/>
                </a:moveTo>
                <a:lnTo>
                  <a:pt x="5867714" y="0"/>
                </a:lnTo>
                <a:lnTo>
                  <a:pt x="5867714" y="3650208"/>
                </a:lnTo>
                <a:lnTo>
                  <a:pt x="0" y="3650208"/>
                </a:lnTo>
                <a:lnTo>
                  <a:pt x="0" y="0"/>
                </a:lnTo>
                <a:close/>
              </a:path>
            </a:pathLst>
          </a:custGeom>
          <a:blipFill>
            <a:blip r:embed="rId2"/>
            <a:stretch>
              <a:fillRect/>
            </a:stretch>
          </a:blipFill>
        </p:spPr>
        <p:txBody>
          <a:bodyPr/>
          <a:lstStyle/>
          <a:p>
            <a:endParaRPr lang="en-US"/>
          </a:p>
        </p:txBody>
      </p:sp>
      <p:sp>
        <p:nvSpPr>
          <p:cNvPr id="8" name="TextBox 8"/>
          <p:cNvSpPr txBox="1"/>
          <p:nvPr/>
        </p:nvSpPr>
        <p:spPr>
          <a:xfrm>
            <a:off x="9086267" y="2134013"/>
            <a:ext cx="867607" cy="917661"/>
          </a:xfrm>
          <a:prstGeom prst="rect">
            <a:avLst/>
          </a:prstGeom>
        </p:spPr>
        <p:txBody>
          <a:bodyPr lIns="50800" tIns="50800" rIns="50800" bIns="50800" rtlCol="0" anchor="ctr"/>
          <a:lstStyle/>
          <a:p>
            <a:pPr algn="ctr">
              <a:lnSpc>
                <a:spcPts val="2659"/>
              </a:lnSpc>
            </a:pPr>
            <a:endParaRPr/>
          </a:p>
        </p:txBody>
      </p:sp>
      <p:sp>
        <p:nvSpPr>
          <p:cNvPr id="13" name="Freeform 13"/>
          <p:cNvSpPr/>
          <p:nvPr/>
        </p:nvSpPr>
        <p:spPr>
          <a:xfrm>
            <a:off x="9225690" y="6276898"/>
            <a:ext cx="643756" cy="680323"/>
          </a:xfrm>
          <a:custGeom>
            <a:avLst/>
            <a:gdLst/>
            <a:ahLst/>
            <a:cxnLst/>
            <a:rect l="l" t="t" r="r" b="b"/>
            <a:pathLst>
              <a:path w="643756" h="680323">
                <a:moveTo>
                  <a:pt x="0" y="0"/>
                </a:moveTo>
                <a:lnTo>
                  <a:pt x="643757" y="0"/>
                </a:lnTo>
                <a:lnTo>
                  <a:pt x="643757" y="680324"/>
                </a:lnTo>
                <a:lnTo>
                  <a:pt x="0" y="6803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737688" y="942864"/>
            <a:ext cx="8148362" cy="2359620"/>
          </a:xfrm>
          <a:prstGeom prst="rect">
            <a:avLst/>
          </a:prstGeom>
        </p:spPr>
        <p:txBody>
          <a:bodyPr wrap="square" lIns="0" tIns="0" rIns="0" bIns="0" rtlCol="0" anchor="t">
            <a:spAutoFit/>
          </a:bodyPr>
          <a:lstStyle/>
          <a:p>
            <a:pPr marL="0" lvl="0" indent="0">
              <a:lnSpc>
                <a:spcPts val="9179"/>
              </a:lnSpc>
            </a:pPr>
            <a:r>
              <a:rPr lang="en-US" sz="8499" spc="-212" dirty="0">
                <a:solidFill>
                  <a:srgbClr val="112D4E"/>
                </a:solidFill>
                <a:latin typeface="Barlow Bold"/>
              </a:rPr>
              <a:t>What can We do to help Our body?</a:t>
            </a:r>
          </a:p>
        </p:txBody>
      </p:sp>
      <p:sp>
        <p:nvSpPr>
          <p:cNvPr id="19" name="Freeform 19"/>
          <p:cNvSpPr/>
          <p:nvPr/>
        </p:nvSpPr>
        <p:spPr>
          <a:xfrm>
            <a:off x="1009650" y="3310779"/>
            <a:ext cx="6971016" cy="6334911"/>
          </a:xfrm>
          <a:custGeom>
            <a:avLst/>
            <a:gdLst/>
            <a:ahLst/>
            <a:cxnLst/>
            <a:rect l="l" t="t" r="r" b="b"/>
            <a:pathLst>
              <a:path w="6971016" h="6334911">
                <a:moveTo>
                  <a:pt x="0" y="0"/>
                </a:moveTo>
                <a:lnTo>
                  <a:pt x="6971016" y="0"/>
                </a:lnTo>
                <a:lnTo>
                  <a:pt x="6971016" y="6334911"/>
                </a:lnTo>
                <a:lnTo>
                  <a:pt x="0" y="6334911"/>
                </a:lnTo>
                <a:lnTo>
                  <a:pt x="0" y="0"/>
                </a:lnTo>
                <a:close/>
              </a:path>
            </a:pathLst>
          </a:custGeom>
          <a:blipFill>
            <a:blip r:embed="rId5"/>
            <a:stretch>
              <a:fillRect/>
            </a:stretch>
          </a:blipFill>
        </p:spPr>
        <p:txBody>
          <a:bodyPr/>
          <a:lstStyle/>
          <a:p>
            <a:endParaRPr lang="en-US"/>
          </a:p>
        </p:txBody>
      </p:sp>
      <p:grpSp>
        <p:nvGrpSpPr>
          <p:cNvPr id="20" name="Group 20"/>
          <p:cNvGrpSpPr/>
          <p:nvPr/>
        </p:nvGrpSpPr>
        <p:grpSpPr>
          <a:xfrm>
            <a:off x="1254267" y="3667934"/>
            <a:ext cx="6251770" cy="5372615"/>
            <a:chOff x="0" y="0"/>
            <a:chExt cx="812800" cy="698500"/>
          </a:xfrm>
        </p:grpSpPr>
        <p:sp>
          <p:nvSpPr>
            <p:cNvPr id="21" name="Freeform 21"/>
            <p:cNvSpPr/>
            <p:nvPr/>
          </p:nvSpPr>
          <p:spPr>
            <a:xfrm>
              <a:off x="9036" y="0"/>
              <a:ext cx="794728" cy="698500"/>
            </a:xfrm>
            <a:custGeom>
              <a:avLst/>
              <a:gdLst/>
              <a:ahLst/>
              <a:cxnLst/>
              <a:rect l="l" t="t" r="r" b="b"/>
              <a:pathLst>
                <a:path w="794728" h="698500">
                  <a:moveTo>
                    <a:pt x="780099" y="389924"/>
                  </a:moveTo>
                  <a:lnTo>
                    <a:pt x="624229" y="657826"/>
                  </a:lnTo>
                  <a:cubicBezTo>
                    <a:pt x="609577" y="683008"/>
                    <a:pt x="582641" y="698500"/>
                    <a:pt x="553506" y="698500"/>
                  </a:cubicBezTo>
                  <a:lnTo>
                    <a:pt x="241222" y="698500"/>
                  </a:lnTo>
                  <a:cubicBezTo>
                    <a:pt x="212087" y="698500"/>
                    <a:pt x="185151" y="683008"/>
                    <a:pt x="170499" y="657826"/>
                  </a:cubicBezTo>
                  <a:lnTo>
                    <a:pt x="14629" y="389924"/>
                  </a:lnTo>
                  <a:cubicBezTo>
                    <a:pt x="0" y="364781"/>
                    <a:pt x="0" y="333719"/>
                    <a:pt x="14629" y="308576"/>
                  </a:cubicBezTo>
                  <a:lnTo>
                    <a:pt x="170499" y="40674"/>
                  </a:lnTo>
                  <a:cubicBezTo>
                    <a:pt x="185151" y="15492"/>
                    <a:pt x="212087" y="0"/>
                    <a:pt x="241222" y="0"/>
                  </a:cubicBezTo>
                  <a:lnTo>
                    <a:pt x="553506" y="0"/>
                  </a:lnTo>
                  <a:cubicBezTo>
                    <a:pt x="582641" y="0"/>
                    <a:pt x="609577" y="15492"/>
                    <a:pt x="624229" y="40674"/>
                  </a:cubicBezTo>
                  <a:lnTo>
                    <a:pt x="780099" y="308576"/>
                  </a:lnTo>
                  <a:cubicBezTo>
                    <a:pt x="794728" y="333719"/>
                    <a:pt x="794728" y="364781"/>
                    <a:pt x="780099" y="389924"/>
                  </a:cubicBezTo>
                  <a:close/>
                </a:path>
              </a:pathLst>
            </a:custGeom>
            <a:gradFill rotWithShape="1">
              <a:gsLst>
                <a:gs pos="0">
                  <a:srgbClr val="3183ED">
                    <a:alpha val="100000"/>
                  </a:srgbClr>
                </a:gs>
                <a:gs pos="100000">
                  <a:srgbClr val="56CCF2">
                    <a:alpha val="100000"/>
                  </a:srgbClr>
                </a:gs>
              </a:gsLst>
              <a:lin ang="5400000"/>
            </a:gradFill>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26" name="Picture 25">
            <a:extLst>
              <a:ext uri="{FF2B5EF4-FFF2-40B4-BE49-F238E27FC236}">
                <a16:creationId xmlns:a16="http://schemas.microsoft.com/office/drawing/2014/main" id="{F9DDF395-2DC1-8BB1-981C-66FC8A08E02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9865" y="2932763"/>
            <a:ext cx="6374898" cy="6474818"/>
          </a:xfrm>
          <a:prstGeom prst="rect">
            <a:avLst/>
          </a:prstGeom>
        </p:spPr>
      </p:pic>
      <p:sp>
        <p:nvSpPr>
          <p:cNvPr id="17" name="TextBox 17"/>
          <p:cNvSpPr txBox="1"/>
          <p:nvPr/>
        </p:nvSpPr>
        <p:spPr>
          <a:xfrm>
            <a:off x="9818090" y="1879958"/>
            <a:ext cx="7618852" cy="528991"/>
          </a:xfrm>
          <a:prstGeom prst="rect">
            <a:avLst/>
          </a:prstGeom>
        </p:spPr>
        <p:txBody>
          <a:bodyPr wrap="square" lIns="0" tIns="0" rIns="0" bIns="0" rtlCol="0" anchor="t">
            <a:spAutoFit/>
          </a:bodyPr>
          <a:lstStyle/>
          <a:p>
            <a:pPr marL="0" lvl="0" indent="0">
              <a:lnSpc>
                <a:spcPts val="3949"/>
              </a:lnSpc>
            </a:pPr>
            <a:r>
              <a:rPr lang="en-US" sz="6000" dirty="0">
                <a:solidFill>
                  <a:srgbClr val="0070C0"/>
                </a:solidFill>
                <a:latin typeface="Barlow Bold"/>
              </a:rPr>
              <a:t>GOOD EATING HABITS</a:t>
            </a:r>
          </a:p>
        </p:txBody>
      </p:sp>
      <p:sp>
        <p:nvSpPr>
          <p:cNvPr id="27" name="TextBox 17">
            <a:extLst>
              <a:ext uri="{FF2B5EF4-FFF2-40B4-BE49-F238E27FC236}">
                <a16:creationId xmlns:a16="http://schemas.microsoft.com/office/drawing/2014/main" id="{3EA74520-8A11-AFD2-8930-F5EFFB771F4A}"/>
              </a:ext>
            </a:extLst>
          </p:cNvPr>
          <p:cNvSpPr txBox="1"/>
          <p:nvPr/>
        </p:nvSpPr>
        <p:spPr>
          <a:xfrm>
            <a:off x="9049118" y="2532774"/>
            <a:ext cx="8859773" cy="1477328"/>
          </a:xfrm>
          <a:prstGeom prst="rect">
            <a:avLst/>
          </a:prstGeom>
        </p:spPr>
        <p:txBody>
          <a:bodyPr wrap="square" lIns="0" tIns="0" rIns="0" bIns="0" rtlCol="0" anchor="t">
            <a:spAutoFit/>
          </a:bodyPr>
          <a:lstStyle/>
          <a:p>
            <a:pPr marL="0" lvl="0" indent="0" algn="ctr"/>
            <a:r>
              <a:rPr lang="en-US" sz="4800" dirty="0">
                <a:solidFill>
                  <a:srgbClr val="0070C0"/>
                </a:solidFill>
                <a:latin typeface="Barlow Bold"/>
              </a:rPr>
              <a:t>Your meal should be 50% Fruits and vegetables</a:t>
            </a:r>
          </a:p>
        </p:txBody>
      </p:sp>
      <p:grpSp>
        <p:nvGrpSpPr>
          <p:cNvPr id="33" name="Group 32">
            <a:extLst>
              <a:ext uri="{FF2B5EF4-FFF2-40B4-BE49-F238E27FC236}">
                <a16:creationId xmlns:a16="http://schemas.microsoft.com/office/drawing/2014/main" id="{01301BC6-A8D1-739F-CD0C-C112836C7806}"/>
              </a:ext>
            </a:extLst>
          </p:cNvPr>
          <p:cNvGrpSpPr/>
          <p:nvPr/>
        </p:nvGrpSpPr>
        <p:grpSpPr>
          <a:xfrm>
            <a:off x="8290094" y="5681104"/>
            <a:ext cx="9175331" cy="4238698"/>
            <a:chOff x="7559395" y="4453849"/>
            <a:chExt cx="10710982" cy="4238698"/>
          </a:xfrm>
        </p:grpSpPr>
        <p:sp>
          <p:nvSpPr>
            <p:cNvPr id="28" name="Rectangle 3">
              <a:extLst>
                <a:ext uri="{FF2B5EF4-FFF2-40B4-BE49-F238E27FC236}">
                  <a16:creationId xmlns:a16="http://schemas.microsoft.com/office/drawing/2014/main" id="{B4BC1687-AABF-5E6B-7279-98085999FFCE}"/>
                </a:ext>
              </a:extLst>
            </p:cNvPr>
            <p:cNvSpPr>
              <a:spLocks/>
            </p:cNvSpPr>
            <p:nvPr/>
          </p:nvSpPr>
          <p:spPr bwMode="auto">
            <a:xfrm>
              <a:off x="8218638" y="7473752"/>
              <a:ext cx="10045701"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1" bIns="0"/>
            <a:lstStyle>
              <a:lvl1pPr marL="57150"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spcBef>
                  <a:spcPts val="2000"/>
                </a:spcBef>
              </a:pPr>
              <a:r>
                <a:rPr lang="en-US" altLang="en-US" sz="2000" dirty="0">
                  <a:latin typeface="Arial" panose="020B0604020202020204" pitchFamily="34" charset="0"/>
                  <a:cs typeface="Arial" panose="020B0604020202020204" pitchFamily="34" charset="0"/>
                  <a:sym typeface="Arial" panose="020B0604020202020204" pitchFamily="34" charset="0"/>
                </a:rPr>
                <a:t>“RDA of fruits &amp; vegetable is enough to prevent deficiency, </a:t>
              </a:r>
            </a:p>
          </p:txBody>
        </p:sp>
        <p:sp>
          <p:nvSpPr>
            <p:cNvPr id="29" name="Rectangle 4">
              <a:extLst>
                <a:ext uri="{FF2B5EF4-FFF2-40B4-BE49-F238E27FC236}">
                  <a16:creationId xmlns:a16="http://schemas.microsoft.com/office/drawing/2014/main" id="{EA5F51A7-8E5E-7B70-65D9-7561AA7E1ECD}"/>
                </a:ext>
              </a:extLst>
            </p:cNvPr>
            <p:cNvSpPr>
              <a:spLocks/>
            </p:cNvSpPr>
            <p:nvPr/>
          </p:nvSpPr>
          <p:spPr bwMode="auto">
            <a:xfrm>
              <a:off x="7559395" y="4453849"/>
              <a:ext cx="490751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57791" bIns="0">
              <a:spAutoFit/>
            </a:bodyPr>
            <a:lstStyle>
              <a:lvl1pPr marL="57150"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r>
                <a:rPr lang="en-US" altLang="en-US" sz="3200" b="1" dirty="0">
                  <a:solidFill>
                    <a:srgbClr val="001F67"/>
                  </a:solidFill>
                  <a:latin typeface="Arial Narrow" panose="020B0604020202020204" pitchFamily="34" charset="0"/>
                  <a:ea typeface="Arial Bold" charset="0"/>
                  <a:cs typeface="Arial Narrow" panose="020B0604020202020204" pitchFamily="34" charset="0"/>
                  <a:sym typeface="Arial Bold" charset="0"/>
                </a:rPr>
                <a:t>You’re on Doctors’ Order:</a:t>
              </a:r>
            </a:p>
          </p:txBody>
        </p:sp>
        <p:sp>
          <p:nvSpPr>
            <p:cNvPr id="30" name="Rectangle 6">
              <a:extLst>
                <a:ext uri="{FF2B5EF4-FFF2-40B4-BE49-F238E27FC236}">
                  <a16:creationId xmlns:a16="http://schemas.microsoft.com/office/drawing/2014/main" id="{65020EA7-A5ED-669D-9E6A-035C1263AF4C}"/>
                </a:ext>
              </a:extLst>
            </p:cNvPr>
            <p:cNvSpPr>
              <a:spLocks/>
            </p:cNvSpPr>
            <p:nvPr/>
          </p:nvSpPr>
          <p:spPr bwMode="auto">
            <a:xfrm>
              <a:off x="8651579" y="4503098"/>
              <a:ext cx="9618798"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lvl1pPr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r>
                <a:rPr lang="en-US" altLang="en-US" sz="4400" dirty="0">
                  <a:solidFill>
                    <a:srgbClr val="001F67"/>
                  </a:solidFill>
                  <a:latin typeface="ACADEMY ENGRAVED LET PLAIN:1.0" panose="02000000000000000000" pitchFamily="2" charset="0"/>
                  <a:ea typeface="Georgia" panose="02040502050405020303" pitchFamily="18" charset="0"/>
                  <a:cs typeface="Angsana New" panose="02020603050405020304" pitchFamily="18" charset="-34"/>
                  <a:sym typeface="Georgia" panose="02040502050405020303" pitchFamily="18" charset="0"/>
                </a:rPr>
                <a:t>“We Recommend</a:t>
              </a:r>
            </a:p>
            <a:p>
              <a:pPr algn="ctr"/>
              <a:r>
                <a:rPr lang="en-US" altLang="en-US" sz="6600" dirty="0">
                  <a:solidFill>
                    <a:srgbClr val="2B4714"/>
                  </a:solidFill>
                  <a:effectLst>
                    <a:outerShdw blurRad="38100" dist="38100" dir="2700000" algn="tl">
                      <a:srgbClr val="C0C0C0"/>
                    </a:outerShdw>
                  </a:effectLst>
                  <a:latin typeface="ACADEMY ENGRAVED LET PLAIN:1.0" panose="02000000000000000000" pitchFamily="2" charset="0"/>
                  <a:ea typeface="Georgia" panose="02040502050405020303" pitchFamily="18" charset="0"/>
                  <a:cs typeface="Angsana New" panose="02020603050405020304" pitchFamily="18" charset="-34"/>
                  <a:sym typeface="Georgia" panose="02040502050405020303" pitchFamily="18" charset="0"/>
                </a:rPr>
                <a:t>ALL ADULTS</a:t>
              </a:r>
              <a:r>
                <a:rPr lang="en-US" altLang="en-US" sz="4400" dirty="0">
                  <a:solidFill>
                    <a:srgbClr val="001F67"/>
                  </a:solidFill>
                  <a:latin typeface="ACADEMY ENGRAVED LET PLAIN:1.0" panose="02000000000000000000" pitchFamily="2" charset="0"/>
                  <a:ea typeface="Georgia" panose="02040502050405020303" pitchFamily="18" charset="0"/>
                  <a:cs typeface="Angsana New" panose="02020603050405020304" pitchFamily="18" charset="-34"/>
                  <a:sym typeface="Georgia" panose="02040502050405020303" pitchFamily="18" charset="0"/>
                </a:rPr>
                <a:t> to take </a:t>
              </a:r>
            </a:p>
            <a:p>
              <a:pPr algn="ctr"/>
              <a:r>
                <a:rPr lang="en-US" altLang="en-US" sz="4400" dirty="0">
                  <a:solidFill>
                    <a:srgbClr val="001F67"/>
                  </a:solidFill>
                  <a:latin typeface="ACADEMY ENGRAVED LET PLAIN:1.0" panose="02000000000000000000" pitchFamily="2" charset="0"/>
                  <a:ea typeface="Georgia" panose="02040502050405020303" pitchFamily="18" charset="0"/>
                  <a:cs typeface="Angsana New" panose="02020603050405020304" pitchFamily="18" charset="-34"/>
                  <a:sym typeface="Georgia" panose="02040502050405020303" pitchFamily="18" charset="0"/>
                </a:rPr>
                <a:t>vitamin supplements daily”</a:t>
              </a:r>
            </a:p>
          </p:txBody>
        </p:sp>
        <p:sp>
          <p:nvSpPr>
            <p:cNvPr id="31" name="Rectangle 7">
              <a:extLst>
                <a:ext uri="{FF2B5EF4-FFF2-40B4-BE49-F238E27FC236}">
                  <a16:creationId xmlns:a16="http://schemas.microsoft.com/office/drawing/2014/main" id="{E8045D19-0AB8-382F-8A02-813E938016ED}"/>
                </a:ext>
              </a:extLst>
            </p:cNvPr>
            <p:cNvSpPr>
              <a:spLocks/>
            </p:cNvSpPr>
            <p:nvPr/>
          </p:nvSpPr>
          <p:spPr bwMode="auto">
            <a:xfrm>
              <a:off x="8488821" y="7892447"/>
              <a:ext cx="933467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57791" bIns="0"/>
            <a:lstStyle>
              <a:lvl1pPr marL="57150" algn="l">
                <a:defRPr sz="1200">
                  <a:solidFill>
                    <a:schemeClr val="tx1"/>
                  </a:solidFill>
                  <a:latin typeface="Gill Sans" panose="020B0502020104020203" pitchFamily="34" charset="-79"/>
                </a:defRPr>
              </a:lvl1pPr>
              <a:lvl2pPr algn="l">
                <a:defRPr sz="1200">
                  <a:solidFill>
                    <a:schemeClr val="tx1"/>
                  </a:solidFill>
                  <a:latin typeface="Gill Sans" panose="020B0502020104020203" pitchFamily="34" charset="-79"/>
                </a:defRPr>
              </a:lvl2pPr>
              <a:lvl3pPr algn="l">
                <a:defRPr sz="1200">
                  <a:solidFill>
                    <a:schemeClr val="tx1"/>
                  </a:solidFill>
                  <a:latin typeface="Gill Sans" panose="020B0502020104020203" pitchFamily="34" charset="-79"/>
                </a:defRPr>
              </a:lvl3pPr>
              <a:lvl4pPr algn="l">
                <a:defRPr sz="1200">
                  <a:solidFill>
                    <a:schemeClr val="tx1"/>
                  </a:solidFill>
                  <a:latin typeface="Gill Sans" panose="020B0502020104020203" pitchFamily="34" charset="-79"/>
                </a:defRPr>
              </a:lvl4pPr>
              <a:lvl5pPr algn="l">
                <a:defRPr sz="1200">
                  <a:solidFill>
                    <a:schemeClr val="tx1"/>
                  </a:solidFill>
                  <a:latin typeface="Gill Sans" panose="020B0502020104020203" pitchFamily="34" charset="-79"/>
                </a:defRPr>
              </a:lvl5pPr>
              <a:lvl6pPr fontAlgn="base">
                <a:spcBef>
                  <a:spcPct val="0"/>
                </a:spcBef>
                <a:spcAft>
                  <a:spcPct val="0"/>
                </a:spcAft>
                <a:defRPr sz="1200">
                  <a:solidFill>
                    <a:schemeClr val="tx1"/>
                  </a:solidFill>
                  <a:latin typeface="Gill Sans" panose="020B0502020104020203" pitchFamily="34" charset="-79"/>
                </a:defRPr>
              </a:lvl6pPr>
              <a:lvl7pPr fontAlgn="base">
                <a:spcBef>
                  <a:spcPct val="0"/>
                </a:spcBef>
                <a:spcAft>
                  <a:spcPct val="0"/>
                </a:spcAft>
                <a:defRPr sz="1200">
                  <a:solidFill>
                    <a:schemeClr val="tx1"/>
                  </a:solidFill>
                  <a:latin typeface="Gill Sans" panose="020B0502020104020203" pitchFamily="34" charset="-79"/>
                </a:defRPr>
              </a:lvl7pPr>
              <a:lvl8pPr fontAlgn="base">
                <a:spcBef>
                  <a:spcPct val="0"/>
                </a:spcBef>
                <a:spcAft>
                  <a:spcPct val="0"/>
                </a:spcAft>
                <a:defRPr sz="1200">
                  <a:solidFill>
                    <a:schemeClr val="tx1"/>
                  </a:solidFill>
                  <a:latin typeface="Gill Sans" panose="020B0502020104020203" pitchFamily="34" charset="-79"/>
                </a:defRPr>
              </a:lvl8pPr>
              <a:lvl9pPr fontAlgn="base">
                <a:spcBef>
                  <a:spcPct val="0"/>
                </a:spcBef>
                <a:spcAft>
                  <a:spcPct val="0"/>
                </a:spcAft>
                <a:defRPr sz="1200">
                  <a:solidFill>
                    <a:schemeClr val="tx1"/>
                  </a:solidFill>
                  <a:latin typeface="Gill Sans" panose="020B0502020104020203" pitchFamily="34" charset="-79"/>
                </a:defRPr>
              </a:lvl9pPr>
            </a:lstStyle>
            <a:p>
              <a:pPr algn="ctr">
                <a:spcBef>
                  <a:spcPts val="2000"/>
                </a:spcBef>
              </a:pPr>
              <a:r>
                <a:rPr lang="en-US" altLang="en-US" sz="3200" b="1" dirty="0">
                  <a:solidFill>
                    <a:srgbClr val="FF2712"/>
                  </a:solidFill>
                  <a:effectLst>
                    <a:outerShdw blurRad="38100" dist="38100" dir="2700000" algn="tl">
                      <a:srgbClr val="C0C0C0"/>
                    </a:outerShdw>
                  </a:effectLst>
                  <a:latin typeface="Arial Narrow" panose="020B0604020202020204" pitchFamily="34" charset="0"/>
                  <a:ea typeface="Georgia" panose="02040502050405020303" pitchFamily="18" charset="0"/>
                  <a:cs typeface="Arial Narrow" panose="020B0604020202020204" pitchFamily="34" charset="0"/>
                  <a:sym typeface="Georgia" panose="02040502050405020303" pitchFamily="18" charset="0"/>
                </a:rPr>
                <a:t>Not enough to prevent disease”</a:t>
              </a:r>
            </a:p>
          </p:txBody>
        </p:sp>
      </p:grpSp>
      <p:grpSp>
        <p:nvGrpSpPr>
          <p:cNvPr id="38" name="Group 37">
            <a:extLst>
              <a:ext uri="{FF2B5EF4-FFF2-40B4-BE49-F238E27FC236}">
                <a16:creationId xmlns:a16="http://schemas.microsoft.com/office/drawing/2014/main" id="{E948E747-121D-2D84-E594-F153163E672D}"/>
              </a:ext>
            </a:extLst>
          </p:cNvPr>
          <p:cNvGrpSpPr/>
          <p:nvPr/>
        </p:nvGrpSpPr>
        <p:grpSpPr>
          <a:xfrm>
            <a:off x="11541520" y="4041548"/>
            <a:ext cx="3467100" cy="1538883"/>
            <a:chOff x="11955385" y="4190213"/>
            <a:chExt cx="3467100" cy="1538883"/>
          </a:xfrm>
        </p:grpSpPr>
        <p:sp>
          <p:nvSpPr>
            <p:cNvPr id="34" name="Rectangle 33">
              <a:extLst>
                <a:ext uri="{FF2B5EF4-FFF2-40B4-BE49-F238E27FC236}">
                  <a16:creationId xmlns:a16="http://schemas.microsoft.com/office/drawing/2014/main" id="{48088FE2-EE0E-26C1-757B-68D560D14988}"/>
                </a:ext>
              </a:extLst>
            </p:cNvPr>
            <p:cNvSpPr/>
            <p:nvPr/>
          </p:nvSpPr>
          <p:spPr>
            <a:xfrm>
              <a:off x="11955385" y="4190213"/>
              <a:ext cx="3467100" cy="1538883"/>
            </a:xfrm>
            <a:prstGeom prst="rect">
              <a:avLst/>
            </a:prstGeom>
            <a:noFill/>
            <a:ln w="28575">
              <a:noFill/>
            </a:ln>
          </p:spPr>
          <p:txBody>
            <a:bodyPr wrap="square" lIns="91440" tIns="45720" rIns="91440" bIns="45720">
              <a:spAutoFit/>
            </a:bodyPr>
            <a:lstStyle/>
            <a:p>
              <a:pPr algn="ctr"/>
              <a:r>
                <a:rPr lang="en-US" sz="8000" b="1" cap="none" spc="0" dirty="0">
                  <a:ln w="0"/>
                  <a:solidFill>
                    <a:srgbClr val="C00000"/>
                  </a:solidFill>
                  <a:effectLst>
                    <a:outerShdw blurRad="38100" dist="19050" dir="2700000" algn="tl" rotWithShape="0">
                      <a:schemeClr val="dk1">
                        <a:alpha val="40000"/>
                      </a:schemeClr>
                    </a:outerShdw>
                  </a:effectLst>
                  <a:latin typeface="Arial Narrow" panose="020B0604020202020204" pitchFamily="34" charset="0"/>
                  <a:cs typeface="Arial Narrow" panose="020B0604020202020204" pitchFamily="34" charset="0"/>
                </a:rPr>
                <a:t>J A M A</a:t>
              </a:r>
            </a:p>
            <a:p>
              <a:pPr algn="ctr"/>
              <a:r>
                <a:rPr lang="en-US" sz="1400" dirty="0">
                  <a:latin typeface="Arial Narrow" panose="020B0604020202020204" pitchFamily="34" charset="0"/>
                  <a:cs typeface="Arial Narrow" panose="020B0604020202020204" pitchFamily="34" charset="0"/>
                </a:rPr>
                <a:t>The Journal of the American Medical Association</a:t>
              </a:r>
            </a:p>
          </p:txBody>
        </p:sp>
        <p:cxnSp>
          <p:nvCxnSpPr>
            <p:cNvPr id="36" name="Straight Connector 35">
              <a:extLst>
                <a:ext uri="{FF2B5EF4-FFF2-40B4-BE49-F238E27FC236}">
                  <a16:creationId xmlns:a16="http://schemas.microsoft.com/office/drawing/2014/main" id="{73471BB6-8ABA-26C9-E79A-753DCC85F772}"/>
                </a:ext>
              </a:extLst>
            </p:cNvPr>
            <p:cNvCxnSpPr>
              <a:cxnSpLocks/>
            </p:cNvCxnSpPr>
            <p:nvPr/>
          </p:nvCxnSpPr>
          <p:spPr>
            <a:xfrm flipV="1">
              <a:off x="12188437" y="4281290"/>
              <a:ext cx="3024852" cy="130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1466890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heckerboard(across)">
                                      <p:cBhvr>
                                        <p:cTn id="19" dur="500"/>
                                        <p:tgtEl>
                                          <p:spTgt spid="27"/>
                                        </p:tgtEl>
                                      </p:cBhvr>
                                    </p:animEffect>
                                  </p:childTnLst>
                                </p:cTn>
                              </p:par>
                              <p:par>
                                <p:cTn id="20" presetID="5" presetClass="entr" presetSubtype="1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checkerboard(across)">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dissolv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checkerboard(across)">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{F9CDE893-9757-574A-ADD3-8D53BA7C9838}tf10001076</Template>
  <TotalTime>3601</TotalTime>
  <Words>1985</Words>
  <Application>Microsoft Macintosh PowerPoint</Application>
  <PresentationFormat>Custom</PresentationFormat>
  <Paragraphs>547</Paragraphs>
  <Slides>44</Slides>
  <Notes>0</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44</vt:i4>
      </vt:variant>
    </vt:vector>
  </HeadingPairs>
  <TitlesOfParts>
    <vt:vector size="62" baseType="lpstr">
      <vt:lpstr>Poppins Semi-Bold</vt:lpstr>
      <vt:lpstr>Calibri</vt:lpstr>
      <vt:lpstr>Clear Sans</vt:lpstr>
      <vt:lpstr>Britannic Bold</vt:lpstr>
      <vt:lpstr>Century Schoolbook</vt:lpstr>
      <vt:lpstr>Arial Black</vt:lpstr>
      <vt:lpstr>Wingdings</vt:lpstr>
      <vt:lpstr>Poppins</vt:lpstr>
      <vt:lpstr>ACADEMY ENGRAVED LET PLAIN:1.0</vt:lpstr>
      <vt:lpstr>Work Sans</vt:lpstr>
      <vt:lpstr>Al Bayan</vt:lpstr>
      <vt:lpstr>Poppins Bold</vt:lpstr>
      <vt:lpstr>Arial Rounded MT Bold</vt:lpstr>
      <vt:lpstr>Impact</vt:lpstr>
      <vt:lpstr>Arial</vt:lpstr>
      <vt:lpstr>Arial Narrow</vt:lpstr>
      <vt:lpstr>Barlow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White And Blue Modern Professional Enterprise Risk Management Presentation</dc:title>
  <cp:lastModifiedBy>Ryan Ocon</cp:lastModifiedBy>
  <cp:revision>56</cp:revision>
  <dcterms:created xsi:type="dcterms:W3CDTF">2006-08-16T00:00:00Z</dcterms:created>
  <dcterms:modified xsi:type="dcterms:W3CDTF">2024-11-11T05:59:17Z</dcterms:modified>
  <dc:identifier>DAGA8Q8DuIE</dc:identifier>
</cp:coreProperties>
</file>